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30279975" cy="42808525"/>
  <p:notesSz cx="7112000" cy="10248900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92FA"/>
    <a:srgbClr val="D4B86A"/>
    <a:srgbClr val="FF8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8524" autoAdjust="0"/>
    <p:restoredTop sz="99757" autoAdjust="0"/>
  </p:normalViewPr>
  <p:slideViewPr>
    <p:cSldViewPr>
      <p:cViewPr>
        <p:scale>
          <a:sx n="25" d="100"/>
          <a:sy n="25" d="100"/>
        </p:scale>
        <p:origin x="-2150" y="-58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81134" cy="512937"/>
          </a:xfrm>
          <a:prstGeom prst="rect">
            <a:avLst/>
          </a:prstGeom>
        </p:spPr>
        <p:txBody>
          <a:bodyPr vert="horz" lIns="93071" tIns="46535" rIns="93071" bIns="46535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9176" y="1"/>
            <a:ext cx="3081134" cy="512937"/>
          </a:xfrm>
          <a:prstGeom prst="rect">
            <a:avLst/>
          </a:prstGeom>
        </p:spPr>
        <p:txBody>
          <a:bodyPr vert="horz" lIns="93071" tIns="46535" rIns="93071" bIns="46535" rtlCol="0"/>
          <a:lstStyle>
            <a:lvl1pPr algn="r">
              <a:defRPr sz="1300"/>
            </a:lvl1pPr>
          </a:lstStyle>
          <a:p>
            <a:fld id="{72F998BB-4716-458C-9FAF-DD673BDB96D5}" type="datetimeFigureOut">
              <a:rPr lang="de-DE" smtClean="0"/>
              <a:pPr/>
              <a:t>02.10.2012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34326"/>
            <a:ext cx="3081134" cy="512937"/>
          </a:xfrm>
          <a:prstGeom prst="rect">
            <a:avLst/>
          </a:prstGeom>
        </p:spPr>
        <p:txBody>
          <a:bodyPr vert="horz" lIns="93071" tIns="46535" rIns="93071" bIns="46535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9176" y="9734326"/>
            <a:ext cx="3081134" cy="512937"/>
          </a:xfrm>
          <a:prstGeom prst="rect">
            <a:avLst/>
          </a:prstGeom>
        </p:spPr>
        <p:txBody>
          <a:bodyPr vert="horz" lIns="93071" tIns="46535" rIns="93071" bIns="46535" rtlCol="0" anchor="b"/>
          <a:lstStyle>
            <a:lvl1pPr algn="r">
              <a:defRPr sz="1300"/>
            </a:lvl1pPr>
          </a:lstStyle>
          <a:p>
            <a:fld id="{6104B193-2E70-461B-918E-A40264189FF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4693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BF87-2BED-4526-A211-A9138A7726B7}" type="datetimeFigureOut">
              <a:rPr lang="de-DE" smtClean="0"/>
              <a:pPr/>
              <a:t>02.10.2012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279A-17A9-4391-9733-C17770644F6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BF87-2BED-4526-A211-A9138A7726B7}" type="datetimeFigureOut">
              <a:rPr lang="de-DE" smtClean="0"/>
              <a:pPr/>
              <a:t>02.10.2012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279A-17A9-4391-9733-C17770644F6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2982" y="1714333"/>
            <a:ext cx="6812994" cy="3652597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1714333"/>
            <a:ext cx="19934317" cy="36525976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BF87-2BED-4526-A211-A9138A7726B7}" type="datetimeFigureOut">
              <a:rPr lang="de-DE" smtClean="0"/>
              <a:pPr/>
              <a:t>02.10.2012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279A-17A9-4391-9733-C17770644F6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BF87-2BED-4526-A211-A9138A7726B7}" type="datetimeFigureOut">
              <a:rPr lang="de-DE" smtClean="0"/>
              <a:pPr/>
              <a:t>02.10.2012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279A-17A9-4391-9733-C17770644F6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10" y="27508442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79" cy="936436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BF87-2BED-4526-A211-A9138A7726B7}" type="datetimeFigureOut">
              <a:rPr lang="de-DE" smtClean="0"/>
              <a:pPr/>
              <a:t>02.10.2012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279A-17A9-4391-9733-C17770644F6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999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92320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BF87-2BED-4526-A211-A9138A7726B7}" type="datetimeFigureOut">
              <a:rPr lang="de-DE" smtClean="0"/>
              <a:pPr/>
              <a:t>02.10.2012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279A-17A9-4391-9733-C17770644F6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001" y="9582373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001" y="13575850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10" y="9582373"/>
            <a:ext cx="13384168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10" y="13575850"/>
            <a:ext cx="13384168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BF87-2BED-4526-A211-A9138A7726B7}" type="datetimeFigureOut">
              <a:rPr lang="de-DE" smtClean="0"/>
              <a:pPr/>
              <a:t>02.10.2012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279A-17A9-4391-9733-C17770644F6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BF87-2BED-4526-A211-A9138A7726B7}" type="datetimeFigureOut">
              <a:rPr lang="de-DE" smtClean="0"/>
              <a:pPr/>
              <a:t>02.10.2012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279A-17A9-4391-9733-C17770644F6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BF87-2BED-4526-A211-A9138A7726B7}" type="datetimeFigureOut">
              <a:rPr lang="de-DE" smtClean="0"/>
              <a:pPr/>
              <a:t>02.10.2012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279A-17A9-4391-9733-C17770644F6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1" y="1704415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9" cy="3653589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4" cy="29282225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BF87-2BED-4526-A211-A9138A7726B7}" type="datetimeFigureOut">
              <a:rPr lang="de-DE" smtClean="0"/>
              <a:pPr/>
              <a:t>02.10.2012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279A-17A9-4391-9733-C17770644F6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7" y="29965970"/>
            <a:ext cx="18167985" cy="353765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7" y="3825019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7" y="33503624"/>
            <a:ext cx="18167985" cy="5024051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BF87-2BED-4526-A211-A9138A7726B7}" type="datetimeFigureOut">
              <a:rPr lang="de-DE" smtClean="0"/>
              <a:pPr/>
              <a:t>02.10.2012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279A-17A9-4391-9733-C17770644F6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/>
            </a:gs>
            <a:gs pos="0">
              <a:srgbClr val="0047FF">
                <a:alpha val="0"/>
              </a:srgbClr>
            </a:gs>
            <a:gs pos="0">
              <a:srgbClr val="0047FF"/>
            </a:gs>
            <a:gs pos="3000">
              <a:srgbClr val="000082">
                <a:alpha val="0"/>
              </a:srgbClr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399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ABF87-2BED-4526-A211-A9138A7726B7}" type="datetimeFigureOut">
              <a:rPr lang="de-DE" smtClean="0"/>
              <a:pPr/>
              <a:t>02.10.2012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658" y="39677166"/>
            <a:ext cx="9588659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279A-17A9-4391-9733-C17770644F6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12" Type="http://schemas.openxmlformats.org/officeDocument/2006/relationships/image" Target="../media/image1.wmf"/><Relationship Id="rId1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15" Type="http://schemas.openxmlformats.org/officeDocument/2006/relationships/image" Target="../media/image12.jpe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5000">
              <a:schemeClr val="accent1">
                <a:lumMod val="75000"/>
              </a:schemeClr>
            </a:gs>
            <a:gs pos="7000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bgerundetes Rechteck 57"/>
          <p:cNvSpPr/>
          <p:nvPr/>
        </p:nvSpPr>
        <p:spPr>
          <a:xfrm>
            <a:off x="450000" y="38758190"/>
            <a:ext cx="29379600" cy="36004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bgerundetes Rechteck 56"/>
          <p:cNvSpPr/>
          <p:nvPr/>
        </p:nvSpPr>
        <p:spPr>
          <a:xfrm>
            <a:off x="488455" y="5850534"/>
            <a:ext cx="14075468" cy="8496944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1423891" y="6035972"/>
            <a:ext cx="628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6600" b="1" cap="small" dirty="0" smtClean="0"/>
              <a:t>Motivation</a:t>
            </a:r>
            <a:endParaRPr lang="en-US" sz="6600" b="1" cap="small" dirty="0"/>
          </a:p>
        </p:txBody>
      </p:sp>
      <p:pic>
        <p:nvPicPr>
          <p:cNvPr id="33" name="Grafik 32" descr="Logo_sw_em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963" y="735553"/>
            <a:ext cx="7373106" cy="23066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80867" y="233910"/>
            <a:ext cx="23956308" cy="335758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8400" b="1" cap="small" dirty="0" smtClean="0">
                <a:solidFill>
                  <a:schemeClr val="tx2">
                    <a:lumMod val="50000"/>
                  </a:schemeClr>
                </a:solidFill>
              </a:rPr>
              <a:t>Control of aggregates in poly(3-hexylthiophene) solutions and thin films</a:t>
            </a:r>
            <a:endParaRPr lang="en-US" sz="8400" b="1" cap="small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9" name="Grafik 38" descr="strukturform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55411" y="6399303"/>
            <a:ext cx="2808312" cy="1944216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</p:pic>
      <p:sp>
        <p:nvSpPr>
          <p:cNvPr id="59" name="Textfeld 58"/>
          <p:cNvSpPr txBox="1"/>
          <p:nvPr/>
        </p:nvSpPr>
        <p:spPr>
          <a:xfrm>
            <a:off x="954411" y="7434710"/>
            <a:ext cx="1339348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Recent research has shown that the charge</a:t>
            </a:r>
            <a:br>
              <a:rPr lang="en-US" sz="3600" dirty="0" smtClean="0"/>
            </a:br>
            <a:r>
              <a:rPr lang="en-US" sz="3600" dirty="0" smtClean="0"/>
              <a:t>carrier mobility in poly(3-hexylthiophene) </a:t>
            </a:r>
            <a:br>
              <a:rPr lang="en-US" sz="3600" dirty="0" smtClean="0"/>
            </a:br>
            <a:r>
              <a:rPr lang="en-US" sz="3600" dirty="0" smtClean="0"/>
              <a:t>(P3HT) depends not only on the molecular </a:t>
            </a:r>
            <a:br>
              <a:rPr lang="en-US" sz="3600" dirty="0" smtClean="0"/>
            </a:br>
            <a:r>
              <a:rPr lang="en-US" sz="3600" dirty="0" smtClean="0"/>
              <a:t>weight, but also on the nature of the </a:t>
            </a:r>
            <a:br>
              <a:rPr lang="en-US" sz="3600" dirty="0" smtClean="0"/>
            </a:br>
            <a:r>
              <a:rPr lang="en-US" sz="3600" dirty="0" smtClean="0"/>
              <a:t>aggregates formed during film preparation. </a:t>
            </a:r>
            <a:br>
              <a:rPr lang="en-US" sz="3600" dirty="0" smtClean="0"/>
            </a:br>
            <a:r>
              <a:rPr lang="en-US" sz="3600" dirty="0" smtClean="0"/>
              <a:t>This was attributed to differences in aggregate morphology and differences in the intermolecular coupling that exists in weakly aggregated P3HT chains. 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In order to understand and control the nature of P3HT aggregates, we  characterize different aggregates in solution by determining the    </a:t>
            </a:r>
          </a:p>
          <a:p>
            <a:r>
              <a:rPr lang="en-US" sz="3600" dirty="0" smtClean="0"/>
              <a:t>    excitonic coupling and the resulting conjugation length.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8506495" y="3786109"/>
            <a:ext cx="2131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Christina Scharsich, Anna Köhler</a:t>
            </a:r>
            <a:r>
              <a:rPr lang="en-US" sz="3600" dirty="0" smtClean="0"/>
              <a:t>, Department of Physics, University of Bayreuth, Bayreuth, Germany</a:t>
            </a:r>
          </a:p>
          <a:p>
            <a:r>
              <a:rPr lang="en-US" sz="3600" b="1" dirty="0" smtClean="0"/>
              <a:t>Ruth Lohwasser, Mukundan Thelakkat</a:t>
            </a:r>
            <a:r>
              <a:rPr lang="en-US" sz="3600" dirty="0" smtClean="0"/>
              <a:t>, Department of Chemistry, University of Bayreuth, Bayreuth, Germany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9763327" y="8199503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/>
              <a:t> regioregular P3HT</a:t>
            </a:r>
            <a:endParaRPr lang="en-US" sz="4000" i="1" dirty="0"/>
          </a:p>
        </p:txBody>
      </p:sp>
      <p:sp>
        <p:nvSpPr>
          <p:cNvPr id="60" name="Abgerundetes Rechteck 59"/>
          <p:cNvSpPr/>
          <p:nvPr/>
        </p:nvSpPr>
        <p:spPr>
          <a:xfrm>
            <a:off x="14923963" y="5872031"/>
            <a:ext cx="14833648" cy="8496944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feld 60"/>
          <p:cNvSpPr txBox="1"/>
          <p:nvPr/>
        </p:nvSpPr>
        <p:spPr>
          <a:xfrm>
            <a:off x="15982235" y="6022079"/>
            <a:ext cx="628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6600" b="1" cap="small" dirty="0" smtClean="0"/>
              <a:t>Approach</a:t>
            </a:r>
            <a:endParaRPr lang="en-US" sz="6600" b="1" cap="small" dirty="0"/>
          </a:p>
        </p:txBody>
      </p:sp>
      <p:sp>
        <p:nvSpPr>
          <p:cNvPr id="79" name="Textfeld 78"/>
          <p:cNvSpPr txBox="1"/>
          <p:nvPr/>
        </p:nvSpPr>
        <p:spPr>
          <a:xfrm>
            <a:off x="15356011" y="9832471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aggregated chains,</a:t>
            </a:r>
            <a:br>
              <a:rPr lang="en-US" sz="3600" i="1" dirty="0" smtClean="0"/>
            </a:br>
            <a:r>
              <a:rPr lang="en-US" sz="3600" i="1" dirty="0" smtClean="0"/>
              <a:t>long conjugation length </a:t>
            </a:r>
            <a:endParaRPr lang="en-US" sz="3600" i="1" dirty="0"/>
          </a:p>
        </p:txBody>
      </p:sp>
      <p:sp>
        <p:nvSpPr>
          <p:cNvPr id="82" name="Textfeld 81"/>
          <p:cNvSpPr txBox="1"/>
          <p:nvPr/>
        </p:nvSpPr>
        <p:spPr>
          <a:xfrm>
            <a:off x="26013195" y="9544439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dissolved chains,</a:t>
            </a:r>
            <a:br>
              <a:rPr lang="en-US" sz="3600" i="1" dirty="0" smtClean="0"/>
            </a:br>
            <a:r>
              <a:rPr lang="en-US" sz="3600" i="1" dirty="0" smtClean="0"/>
              <a:t>short conjugation length </a:t>
            </a:r>
            <a:endParaRPr lang="en-US" sz="3600" i="1" dirty="0"/>
          </a:p>
        </p:txBody>
      </p:sp>
      <p:sp>
        <p:nvSpPr>
          <p:cNvPr id="83" name="Textfeld 82"/>
          <p:cNvSpPr txBox="1"/>
          <p:nvPr/>
        </p:nvSpPr>
        <p:spPr>
          <a:xfrm>
            <a:off x="15356011" y="13000823"/>
            <a:ext cx="14329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 control the aggregates </a:t>
            </a:r>
            <a:r>
              <a:rPr lang="en-US" sz="3600" smtClean="0"/>
              <a:t>in solution by changing </a:t>
            </a:r>
            <a:r>
              <a:rPr lang="en-US" sz="3600" dirty="0" smtClean="0"/>
              <a:t>the quality of the solvent.    </a:t>
            </a:r>
          </a:p>
          <a:p>
            <a:r>
              <a:rPr lang="en-US" sz="3600" dirty="0" smtClean="0"/>
              <a:t>  These aggregates act as starting points for aggregate formation in films! </a:t>
            </a:r>
          </a:p>
          <a:p>
            <a:endParaRPr lang="en-US" sz="3600" dirty="0"/>
          </a:p>
        </p:txBody>
      </p:sp>
      <p:grpSp>
        <p:nvGrpSpPr>
          <p:cNvPr id="66" name="Gruppieren 65"/>
          <p:cNvGrpSpPr/>
          <p:nvPr/>
        </p:nvGrpSpPr>
        <p:grpSpPr>
          <a:xfrm>
            <a:off x="17156211" y="9184399"/>
            <a:ext cx="1584176" cy="648072"/>
            <a:chOff x="1331640" y="2420888"/>
            <a:chExt cx="576064" cy="216024"/>
          </a:xfrm>
        </p:grpSpPr>
        <p:cxnSp>
          <p:nvCxnSpPr>
            <p:cNvPr id="67" name="Gerade Verbindung 66"/>
            <p:cNvCxnSpPr/>
            <p:nvPr/>
          </p:nvCxnSpPr>
          <p:spPr>
            <a:xfrm>
              <a:off x="1331640" y="2420888"/>
              <a:ext cx="5760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/>
          </p:nvCxnSpPr>
          <p:spPr>
            <a:xfrm>
              <a:off x="1331640" y="2492896"/>
              <a:ext cx="5760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/>
          </p:nvCxnSpPr>
          <p:spPr>
            <a:xfrm>
              <a:off x="1331640" y="2564904"/>
              <a:ext cx="5760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/>
          </p:nvCxnSpPr>
          <p:spPr>
            <a:xfrm>
              <a:off x="1331640" y="2636912"/>
              <a:ext cx="5760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Abgerundetes Rechteck 89"/>
          <p:cNvSpPr/>
          <p:nvPr/>
        </p:nvSpPr>
        <p:spPr>
          <a:xfrm>
            <a:off x="450355" y="28605062"/>
            <a:ext cx="29379264" cy="979308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Abgerundetes Rechteck 86"/>
          <p:cNvSpPr/>
          <p:nvPr/>
        </p:nvSpPr>
        <p:spPr>
          <a:xfrm>
            <a:off x="378347" y="14707518"/>
            <a:ext cx="29379264" cy="13609512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3" name="Straight Arrow Connector 11"/>
          <p:cNvCxnSpPr>
            <a:stCxn id="140" idx="2"/>
            <a:endCxn id="141" idx="0"/>
          </p:cNvCxnSpPr>
          <p:nvPr/>
        </p:nvCxnSpPr>
        <p:spPr>
          <a:xfrm rot="5400000">
            <a:off x="22249159" y="19038093"/>
            <a:ext cx="327273" cy="1588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" name="Grafik 513" descr="approac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884403" y="8032271"/>
            <a:ext cx="7008751" cy="4953600"/>
          </a:xfrm>
          <a:prstGeom prst="rect">
            <a:avLst/>
          </a:prstGeom>
        </p:spPr>
      </p:pic>
      <p:sp>
        <p:nvSpPr>
          <p:cNvPr id="206" name="Textfeld 205"/>
          <p:cNvSpPr txBox="1"/>
          <p:nvPr/>
        </p:nvSpPr>
        <p:spPr>
          <a:xfrm>
            <a:off x="1420367" y="14845155"/>
            <a:ext cx="11199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6600" b="1" cap="small" dirty="0" smtClean="0"/>
              <a:t>Aggregates in solutions</a:t>
            </a:r>
            <a:endParaRPr lang="en-US" sz="6600" b="1" cap="small" dirty="0"/>
          </a:p>
        </p:txBody>
      </p:sp>
      <p:sp>
        <p:nvSpPr>
          <p:cNvPr id="207" name="Textfeld 206"/>
          <p:cNvSpPr txBox="1"/>
          <p:nvPr/>
        </p:nvSpPr>
        <p:spPr>
          <a:xfrm>
            <a:off x="1416175" y="28793210"/>
            <a:ext cx="11199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6600" b="1" cap="small" dirty="0" smtClean="0"/>
              <a:t>Aggregates in Films</a:t>
            </a:r>
            <a:endParaRPr lang="en-US" sz="6600" b="1" cap="small" dirty="0"/>
          </a:p>
        </p:txBody>
      </p:sp>
      <p:grpSp>
        <p:nvGrpSpPr>
          <p:cNvPr id="691" name="Gruppieren 690"/>
          <p:cNvGrpSpPr/>
          <p:nvPr/>
        </p:nvGrpSpPr>
        <p:grpSpPr>
          <a:xfrm>
            <a:off x="3114651" y="32493494"/>
            <a:ext cx="1584176" cy="4934644"/>
            <a:chOff x="3618707" y="32493494"/>
            <a:chExt cx="1584176" cy="4934644"/>
          </a:xfrm>
        </p:grpSpPr>
        <p:pic>
          <p:nvPicPr>
            <p:cNvPr id="208" name="Grafik 207" descr="11300alt100-LP_005_phase.jpg"/>
            <p:cNvPicPr>
              <a:picLocks noChangeAspect="1"/>
            </p:cNvPicPr>
            <p:nvPr/>
          </p:nvPicPr>
          <p:blipFill>
            <a:blip r:embed="rId6" cstate="print"/>
            <a:srcRect b="35294"/>
            <a:stretch>
              <a:fillRect/>
            </a:stretch>
          </p:blipFill>
          <p:spPr>
            <a:xfrm rot="5400000">
              <a:off x="3186659" y="32925542"/>
              <a:ext cx="2448272" cy="1584176"/>
            </a:xfrm>
            <a:prstGeom prst="rect">
              <a:avLst/>
            </a:prstGeom>
          </p:spPr>
        </p:pic>
        <p:pic>
          <p:nvPicPr>
            <p:cNvPr id="209" name="Grafik 208" descr="11300alt8515-LP_004_phase.jpg"/>
            <p:cNvPicPr>
              <a:picLocks noChangeAspect="1"/>
            </p:cNvPicPr>
            <p:nvPr/>
          </p:nvPicPr>
          <p:blipFill>
            <a:blip r:embed="rId7" cstate="print"/>
            <a:srcRect b="35294"/>
            <a:stretch>
              <a:fillRect/>
            </a:stretch>
          </p:blipFill>
          <p:spPr>
            <a:xfrm rot="5400000">
              <a:off x="3186659" y="35411914"/>
              <a:ext cx="2448272" cy="1584176"/>
            </a:xfrm>
            <a:prstGeom prst="rect">
              <a:avLst/>
            </a:prstGeom>
          </p:spPr>
        </p:pic>
      </p:grpSp>
      <p:sp>
        <p:nvSpPr>
          <p:cNvPr id="512" name="Textfeld 511"/>
          <p:cNvSpPr txBox="1"/>
          <p:nvPr/>
        </p:nvSpPr>
        <p:spPr>
          <a:xfrm>
            <a:off x="1424559" y="38874330"/>
            <a:ext cx="11199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6600" b="1" cap="small" dirty="0" smtClean="0"/>
              <a:t>Conclusion</a:t>
            </a:r>
            <a:endParaRPr lang="en-US" sz="6600" b="1" cap="small" dirty="0"/>
          </a:p>
        </p:txBody>
      </p:sp>
      <p:cxnSp>
        <p:nvCxnSpPr>
          <p:cNvPr id="73" name="Gerade Verbindung 72"/>
          <p:cNvCxnSpPr/>
          <p:nvPr/>
        </p:nvCxnSpPr>
        <p:spPr>
          <a:xfrm>
            <a:off x="19172435" y="9760463"/>
            <a:ext cx="2016224" cy="10081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flipV="1">
            <a:off x="23708939" y="9328415"/>
            <a:ext cx="1728192" cy="86409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ihandform 75"/>
          <p:cNvSpPr/>
          <p:nvPr/>
        </p:nvSpPr>
        <p:spPr>
          <a:xfrm rot="19691558">
            <a:off x="25739023" y="8591074"/>
            <a:ext cx="1304025" cy="970627"/>
          </a:xfrm>
          <a:custGeom>
            <a:avLst/>
            <a:gdLst>
              <a:gd name="connsiteX0" fmla="*/ 342791 w 361841"/>
              <a:gd name="connsiteY0" fmla="*/ 100530 h 410192"/>
              <a:gd name="connsiteX1" fmla="*/ 276116 w 361841"/>
              <a:gd name="connsiteY1" fmla="*/ 110055 h 410192"/>
              <a:gd name="connsiteX2" fmla="*/ 247541 w 361841"/>
              <a:gd name="connsiteY2" fmla="*/ 129105 h 410192"/>
              <a:gd name="connsiteX3" fmla="*/ 218966 w 361841"/>
              <a:gd name="connsiteY3" fmla="*/ 138630 h 410192"/>
              <a:gd name="connsiteX4" fmla="*/ 190391 w 361841"/>
              <a:gd name="connsiteY4" fmla="*/ 262455 h 410192"/>
              <a:gd name="connsiteX5" fmla="*/ 218966 w 361841"/>
              <a:gd name="connsiteY5" fmla="*/ 291030 h 410192"/>
              <a:gd name="connsiteX6" fmla="*/ 199916 w 361841"/>
              <a:gd name="connsiteY6" fmla="*/ 186255 h 410192"/>
              <a:gd name="connsiteX7" fmla="*/ 180866 w 361841"/>
              <a:gd name="connsiteY7" fmla="*/ 157680 h 410192"/>
              <a:gd name="connsiteX8" fmla="*/ 161816 w 361841"/>
              <a:gd name="connsiteY8" fmla="*/ 100530 h 410192"/>
              <a:gd name="connsiteX9" fmla="*/ 171341 w 361841"/>
              <a:gd name="connsiteY9" fmla="*/ 71955 h 410192"/>
              <a:gd name="connsiteX10" fmla="*/ 199916 w 361841"/>
              <a:gd name="connsiteY10" fmla="*/ 62430 h 410192"/>
              <a:gd name="connsiteX11" fmla="*/ 266591 w 361841"/>
              <a:gd name="connsiteY11" fmla="*/ 81480 h 410192"/>
              <a:gd name="connsiteX12" fmla="*/ 285641 w 361841"/>
              <a:gd name="connsiteY12" fmla="*/ 110055 h 410192"/>
              <a:gd name="connsiteX13" fmla="*/ 257066 w 361841"/>
              <a:gd name="connsiteY13" fmla="*/ 205305 h 410192"/>
              <a:gd name="connsiteX14" fmla="*/ 123716 w 361841"/>
              <a:gd name="connsiteY14" fmla="*/ 195780 h 410192"/>
              <a:gd name="connsiteX15" fmla="*/ 66566 w 361841"/>
              <a:gd name="connsiteY15" fmla="*/ 176730 h 410192"/>
              <a:gd name="connsiteX16" fmla="*/ 37991 w 361841"/>
              <a:gd name="connsiteY16" fmla="*/ 167205 h 410192"/>
              <a:gd name="connsiteX17" fmla="*/ 9416 w 361841"/>
              <a:gd name="connsiteY17" fmla="*/ 176730 h 410192"/>
              <a:gd name="connsiteX18" fmla="*/ 47516 w 361841"/>
              <a:gd name="connsiteY18" fmla="*/ 233880 h 410192"/>
              <a:gd name="connsiteX19" fmla="*/ 66566 w 361841"/>
              <a:gd name="connsiteY19" fmla="*/ 262455 h 410192"/>
              <a:gd name="connsiteX20" fmla="*/ 123716 w 361841"/>
              <a:gd name="connsiteY20" fmla="*/ 281505 h 410192"/>
              <a:gd name="connsiteX21" fmla="*/ 142766 w 361841"/>
              <a:gd name="connsiteY21" fmla="*/ 310080 h 410192"/>
              <a:gd name="connsiteX22" fmla="*/ 285641 w 361841"/>
              <a:gd name="connsiteY22" fmla="*/ 319605 h 410192"/>
              <a:gd name="connsiteX23" fmla="*/ 323741 w 361841"/>
              <a:gd name="connsiteY23" fmla="*/ 300555 h 410192"/>
              <a:gd name="connsiteX24" fmla="*/ 361841 w 361841"/>
              <a:gd name="connsiteY24" fmla="*/ 233880 h 410192"/>
              <a:gd name="connsiteX25" fmla="*/ 352316 w 361841"/>
              <a:gd name="connsiteY25" fmla="*/ 195780 h 410192"/>
              <a:gd name="connsiteX26" fmla="*/ 295166 w 361841"/>
              <a:gd name="connsiteY26" fmla="*/ 157680 h 410192"/>
              <a:gd name="connsiteX27" fmla="*/ 266591 w 361841"/>
              <a:gd name="connsiteY27" fmla="*/ 138630 h 410192"/>
              <a:gd name="connsiteX28" fmla="*/ 209441 w 361841"/>
              <a:gd name="connsiteY28" fmla="*/ 119580 h 410192"/>
              <a:gd name="connsiteX29" fmla="*/ 152291 w 361841"/>
              <a:gd name="connsiteY29" fmla="*/ 148155 h 410192"/>
              <a:gd name="connsiteX30" fmla="*/ 133241 w 361841"/>
              <a:gd name="connsiteY30" fmla="*/ 205305 h 410192"/>
              <a:gd name="connsiteX31" fmla="*/ 114191 w 361841"/>
              <a:gd name="connsiteY31" fmla="*/ 271980 h 410192"/>
              <a:gd name="connsiteX32" fmla="*/ 85616 w 361841"/>
              <a:gd name="connsiteY32" fmla="*/ 243405 h 410192"/>
              <a:gd name="connsiteX33" fmla="*/ 57041 w 361841"/>
              <a:gd name="connsiteY33" fmla="*/ 167205 h 410192"/>
              <a:gd name="connsiteX34" fmla="*/ 95141 w 361841"/>
              <a:gd name="connsiteY34" fmla="*/ 52905 h 410192"/>
              <a:gd name="connsiteX35" fmla="*/ 142766 w 361841"/>
              <a:gd name="connsiteY35" fmla="*/ 43380 h 410192"/>
              <a:gd name="connsiteX36" fmla="*/ 199916 w 361841"/>
              <a:gd name="connsiteY36" fmla="*/ 52905 h 410192"/>
              <a:gd name="connsiteX37" fmla="*/ 228491 w 361841"/>
              <a:gd name="connsiteY37" fmla="*/ 129105 h 410192"/>
              <a:gd name="connsiteX38" fmla="*/ 218966 w 361841"/>
              <a:gd name="connsiteY38" fmla="*/ 243405 h 410192"/>
              <a:gd name="connsiteX39" fmla="*/ 199916 w 361841"/>
              <a:gd name="connsiteY39" fmla="*/ 281505 h 410192"/>
              <a:gd name="connsiteX40" fmla="*/ 123716 w 361841"/>
              <a:gd name="connsiteY40" fmla="*/ 300555 h 410192"/>
              <a:gd name="connsiteX41" fmla="*/ 28466 w 361841"/>
              <a:gd name="connsiteY41" fmla="*/ 262455 h 410192"/>
              <a:gd name="connsiteX42" fmla="*/ 18941 w 361841"/>
              <a:gd name="connsiteY42" fmla="*/ 233880 h 410192"/>
              <a:gd name="connsiteX43" fmla="*/ 28466 w 361841"/>
              <a:gd name="connsiteY43" fmla="*/ 33855 h 410192"/>
              <a:gd name="connsiteX44" fmla="*/ 66566 w 361841"/>
              <a:gd name="connsiteY44" fmla="*/ 5280 h 410192"/>
              <a:gd name="connsiteX45" fmla="*/ 257066 w 361841"/>
              <a:gd name="connsiteY45" fmla="*/ 14805 h 410192"/>
              <a:gd name="connsiteX46" fmla="*/ 276116 w 361841"/>
              <a:gd name="connsiteY46" fmla="*/ 52905 h 410192"/>
              <a:gd name="connsiteX47" fmla="*/ 285641 w 361841"/>
              <a:gd name="connsiteY47" fmla="*/ 81480 h 410192"/>
              <a:gd name="connsiteX48" fmla="*/ 304691 w 361841"/>
              <a:gd name="connsiteY48" fmla="*/ 129105 h 410192"/>
              <a:gd name="connsiteX49" fmla="*/ 295166 w 361841"/>
              <a:gd name="connsiteY49" fmla="*/ 281505 h 410192"/>
              <a:gd name="connsiteX50" fmla="*/ 285641 w 361841"/>
              <a:gd name="connsiteY50" fmla="*/ 310080 h 410192"/>
              <a:gd name="connsiteX51" fmla="*/ 228491 w 361841"/>
              <a:gd name="connsiteY51" fmla="*/ 338655 h 410192"/>
              <a:gd name="connsiteX52" fmla="*/ 218966 w 361841"/>
              <a:gd name="connsiteY52" fmla="*/ 367230 h 410192"/>
              <a:gd name="connsiteX53" fmla="*/ 209441 w 361841"/>
              <a:gd name="connsiteY53" fmla="*/ 405330 h 410192"/>
              <a:gd name="connsiteX54" fmla="*/ 171341 w 361841"/>
              <a:gd name="connsiteY54" fmla="*/ 348180 h 410192"/>
              <a:gd name="connsiteX55" fmla="*/ 142766 w 361841"/>
              <a:gd name="connsiteY55" fmla="*/ 329130 h 410192"/>
              <a:gd name="connsiteX56" fmla="*/ 257066 w 361841"/>
              <a:gd name="connsiteY56" fmla="*/ 319605 h 410192"/>
              <a:gd name="connsiteX57" fmla="*/ 276116 w 361841"/>
              <a:gd name="connsiteY57" fmla="*/ 262455 h 410192"/>
              <a:gd name="connsiteX58" fmla="*/ 285641 w 361841"/>
              <a:gd name="connsiteY58" fmla="*/ 233880 h 410192"/>
              <a:gd name="connsiteX59" fmla="*/ 276116 w 361841"/>
              <a:gd name="connsiteY59" fmla="*/ 157680 h 41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61841" h="410192">
                <a:moveTo>
                  <a:pt x="342791" y="100530"/>
                </a:moveTo>
                <a:cubicBezTo>
                  <a:pt x="320566" y="103705"/>
                  <a:pt x="297620" y="103604"/>
                  <a:pt x="276116" y="110055"/>
                </a:cubicBezTo>
                <a:cubicBezTo>
                  <a:pt x="265151" y="113344"/>
                  <a:pt x="257780" y="123985"/>
                  <a:pt x="247541" y="129105"/>
                </a:cubicBezTo>
                <a:cubicBezTo>
                  <a:pt x="238561" y="133595"/>
                  <a:pt x="228491" y="135455"/>
                  <a:pt x="218966" y="138630"/>
                </a:cubicBezTo>
                <a:cubicBezTo>
                  <a:pt x="183055" y="192496"/>
                  <a:pt x="163270" y="194652"/>
                  <a:pt x="190391" y="262455"/>
                </a:cubicBezTo>
                <a:cubicBezTo>
                  <a:pt x="195394" y="274962"/>
                  <a:pt x="209441" y="281505"/>
                  <a:pt x="218966" y="291030"/>
                </a:cubicBezTo>
                <a:cubicBezTo>
                  <a:pt x="215683" y="264763"/>
                  <a:pt x="214599" y="215621"/>
                  <a:pt x="199916" y="186255"/>
                </a:cubicBezTo>
                <a:cubicBezTo>
                  <a:pt x="194796" y="176016"/>
                  <a:pt x="185515" y="168141"/>
                  <a:pt x="180866" y="157680"/>
                </a:cubicBezTo>
                <a:cubicBezTo>
                  <a:pt x="172711" y="139330"/>
                  <a:pt x="161816" y="100530"/>
                  <a:pt x="161816" y="100530"/>
                </a:cubicBezTo>
                <a:cubicBezTo>
                  <a:pt x="164991" y="91005"/>
                  <a:pt x="164241" y="79055"/>
                  <a:pt x="171341" y="71955"/>
                </a:cubicBezTo>
                <a:cubicBezTo>
                  <a:pt x="178441" y="64855"/>
                  <a:pt x="189876" y="62430"/>
                  <a:pt x="199916" y="62430"/>
                </a:cubicBezTo>
                <a:cubicBezTo>
                  <a:pt x="211876" y="62430"/>
                  <a:pt x="253116" y="76988"/>
                  <a:pt x="266591" y="81480"/>
                </a:cubicBezTo>
                <a:cubicBezTo>
                  <a:pt x="272941" y="91005"/>
                  <a:pt x="284502" y="98664"/>
                  <a:pt x="285641" y="110055"/>
                </a:cubicBezTo>
                <a:cubicBezTo>
                  <a:pt x="290971" y="163352"/>
                  <a:pt x="280169" y="170650"/>
                  <a:pt x="257066" y="205305"/>
                </a:cubicBezTo>
                <a:cubicBezTo>
                  <a:pt x="212616" y="202130"/>
                  <a:pt x="167786" y="202391"/>
                  <a:pt x="123716" y="195780"/>
                </a:cubicBezTo>
                <a:cubicBezTo>
                  <a:pt x="103858" y="192801"/>
                  <a:pt x="85616" y="183080"/>
                  <a:pt x="66566" y="176730"/>
                </a:cubicBezTo>
                <a:lnTo>
                  <a:pt x="37991" y="167205"/>
                </a:lnTo>
                <a:cubicBezTo>
                  <a:pt x="28466" y="170380"/>
                  <a:pt x="13906" y="167750"/>
                  <a:pt x="9416" y="176730"/>
                </a:cubicBezTo>
                <a:cubicBezTo>
                  <a:pt x="0" y="195562"/>
                  <a:pt x="42968" y="228423"/>
                  <a:pt x="47516" y="233880"/>
                </a:cubicBezTo>
                <a:cubicBezTo>
                  <a:pt x="54845" y="242674"/>
                  <a:pt x="56858" y="256388"/>
                  <a:pt x="66566" y="262455"/>
                </a:cubicBezTo>
                <a:cubicBezTo>
                  <a:pt x="83594" y="273098"/>
                  <a:pt x="104666" y="275155"/>
                  <a:pt x="123716" y="281505"/>
                </a:cubicBezTo>
                <a:cubicBezTo>
                  <a:pt x="130066" y="291030"/>
                  <a:pt x="134671" y="301985"/>
                  <a:pt x="142766" y="310080"/>
                </a:cubicBezTo>
                <a:cubicBezTo>
                  <a:pt x="184572" y="351886"/>
                  <a:pt x="221986" y="324910"/>
                  <a:pt x="285641" y="319605"/>
                </a:cubicBezTo>
                <a:cubicBezTo>
                  <a:pt x="298341" y="313255"/>
                  <a:pt x="312833" y="309645"/>
                  <a:pt x="323741" y="300555"/>
                </a:cubicBezTo>
                <a:cubicBezTo>
                  <a:pt x="335281" y="290938"/>
                  <a:pt x="356756" y="244050"/>
                  <a:pt x="361841" y="233880"/>
                </a:cubicBezTo>
                <a:cubicBezTo>
                  <a:pt x="358666" y="221180"/>
                  <a:pt x="358811" y="207146"/>
                  <a:pt x="352316" y="195780"/>
                </a:cubicBezTo>
                <a:cubicBezTo>
                  <a:pt x="330649" y="157862"/>
                  <a:pt x="326080" y="173137"/>
                  <a:pt x="295166" y="157680"/>
                </a:cubicBezTo>
                <a:cubicBezTo>
                  <a:pt x="284927" y="152560"/>
                  <a:pt x="277052" y="143279"/>
                  <a:pt x="266591" y="138630"/>
                </a:cubicBezTo>
                <a:cubicBezTo>
                  <a:pt x="248241" y="130475"/>
                  <a:pt x="209441" y="119580"/>
                  <a:pt x="209441" y="119580"/>
                </a:cubicBezTo>
                <a:cubicBezTo>
                  <a:pt x="193871" y="124770"/>
                  <a:pt x="162009" y="132606"/>
                  <a:pt x="152291" y="148155"/>
                </a:cubicBezTo>
                <a:cubicBezTo>
                  <a:pt x="141648" y="165183"/>
                  <a:pt x="138111" y="185824"/>
                  <a:pt x="133241" y="205305"/>
                </a:cubicBezTo>
                <a:cubicBezTo>
                  <a:pt x="121281" y="253145"/>
                  <a:pt x="127856" y="230986"/>
                  <a:pt x="114191" y="271980"/>
                </a:cubicBezTo>
                <a:cubicBezTo>
                  <a:pt x="104666" y="262455"/>
                  <a:pt x="92755" y="254828"/>
                  <a:pt x="85616" y="243405"/>
                </a:cubicBezTo>
                <a:cubicBezTo>
                  <a:pt x="77481" y="230389"/>
                  <a:pt x="63374" y="186204"/>
                  <a:pt x="57041" y="167205"/>
                </a:cubicBezTo>
                <a:cubicBezTo>
                  <a:pt x="63049" y="107125"/>
                  <a:pt x="41687" y="72950"/>
                  <a:pt x="95141" y="52905"/>
                </a:cubicBezTo>
                <a:cubicBezTo>
                  <a:pt x="110300" y="47221"/>
                  <a:pt x="126891" y="46555"/>
                  <a:pt x="142766" y="43380"/>
                </a:cubicBezTo>
                <a:cubicBezTo>
                  <a:pt x="161816" y="46555"/>
                  <a:pt x="184466" y="41317"/>
                  <a:pt x="199916" y="52905"/>
                </a:cubicBezTo>
                <a:cubicBezTo>
                  <a:pt x="204978" y="56701"/>
                  <a:pt x="223963" y="115521"/>
                  <a:pt x="228491" y="129105"/>
                </a:cubicBezTo>
                <a:cubicBezTo>
                  <a:pt x="225316" y="167205"/>
                  <a:pt x="226012" y="205828"/>
                  <a:pt x="218966" y="243405"/>
                </a:cubicBezTo>
                <a:cubicBezTo>
                  <a:pt x="216349" y="257361"/>
                  <a:pt x="212092" y="274200"/>
                  <a:pt x="199916" y="281505"/>
                </a:cubicBezTo>
                <a:cubicBezTo>
                  <a:pt x="177465" y="294975"/>
                  <a:pt x="149116" y="294205"/>
                  <a:pt x="123716" y="300555"/>
                </a:cubicBezTo>
                <a:cubicBezTo>
                  <a:pt x="71000" y="293024"/>
                  <a:pt x="56540" y="304566"/>
                  <a:pt x="28466" y="262455"/>
                </a:cubicBezTo>
                <a:cubicBezTo>
                  <a:pt x="22897" y="254101"/>
                  <a:pt x="22116" y="243405"/>
                  <a:pt x="18941" y="233880"/>
                </a:cubicBezTo>
                <a:cubicBezTo>
                  <a:pt x="22116" y="167205"/>
                  <a:pt x="14852" y="99202"/>
                  <a:pt x="28466" y="33855"/>
                </a:cubicBezTo>
                <a:cubicBezTo>
                  <a:pt x="31704" y="18314"/>
                  <a:pt x="50746" y="6598"/>
                  <a:pt x="66566" y="5280"/>
                </a:cubicBezTo>
                <a:cubicBezTo>
                  <a:pt x="129926" y="0"/>
                  <a:pt x="193566" y="11630"/>
                  <a:pt x="257066" y="14805"/>
                </a:cubicBezTo>
                <a:cubicBezTo>
                  <a:pt x="263416" y="27505"/>
                  <a:pt x="270523" y="39854"/>
                  <a:pt x="276116" y="52905"/>
                </a:cubicBezTo>
                <a:cubicBezTo>
                  <a:pt x="280071" y="62133"/>
                  <a:pt x="282116" y="72079"/>
                  <a:pt x="285641" y="81480"/>
                </a:cubicBezTo>
                <a:cubicBezTo>
                  <a:pt x="291644" y="97489"/>
                  <a:pt x="298341" y="113230"/>
                  <a:pt x="304691" y="129105"/>
                </a:cubicBezTo>
                <a:cubicBezTo>
                  <a:pt x="301516" y="179905"/>
                  <a:pt x="300494" y="230886"/>
                  <a:pt x="295166" y="281505"/>
                </a:cubicBezTo>
                <a:cubicBezTo>
                  <a:pt x="294115" y="291490"/>
                  <a:pt x="291913" y="302240"/>
                  <a:pt x="285641" y="310080"/>
                </a:cubicBezTo>
                <a:cubicBezTo>
                  <a:pt x="272212" y="326866"/>
                  <a:pt x="247315" y="332380"/>
                  <a:pt x="228491" y="338655"/>
                </a:cubicBezTo>
                <a:cubicBezTo>
                  <a:pt x="225316" y="348180"/>
                  <a:pt x="221724" y="357576"/>
                  <a:pt x="218966" y="367230"/>
                </a:cubicBezTo>
                <a:cubicBezTo>
                  <a:pt x="215370" y="379817"/>
                  <a:pt x="221596" y="410192"/>
                  <a:pt x="209441" y="405330"/>
                </a:cubicBezTo>
                <a:cubicBezTo>
                  <a:pt x="188183" y="396827"/>
                  <a:pt x="190391" y="360880"/>
                  <a:pt x="171341" y="348180"/>
                </a:cubicBezTo>
                <a:lnTo>
                  <a:pt x="142766" y="329130"/>
                </a:lnTo>
                <a:cubicBezTo>
                  <a:pt x="180866" y="325955"/>
                  <a:pt x="222870" y="336703"/>
                  <a:pt x="257066" y="319605"/>
                </a:cubicBezTo>
                <a:cubicBezTo>
                  <a:pt x="275027" y="310625"/>
                  <a:pt x="269766" y="281505"/>
                  <a:pt x="276116" y="262455"/>
                </a:cubicBezTo>
                <a:lnTo>
                  <a:pt x="285641" y="233880"/>
                </a:lnTo>
                <a:lnTo>
                  <a:pt x="276116" y="157680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 descr="D:\P3HT\Paper\abs11300.png"/>
          <p:cNvPicPr>
            <a:picLocks noChangeAspect="1" noChangeArrowheads="1"/>
          </p:cNvPicPr>
          <p:nvPr/>
        </p:nvPicPr>
        <p:blipFill>
          <a:blip r:embed="rId8" cstate="print"/>
          <a:srcRect l="4211" r="10867"/>
          <a:stretch>
            <a:fillRect/>
          </a:stretch>
        </p:blipFill>
        <p:spPr bwMode="auto">
          <a:xfrm>
            <a:off x="594371" y="16097167"/>
            <a:ext cx="7920880" cy="6592455"/>
          </a:xfrm>
          <a:prstGeom prst="rect">
            <a:avLst/>
          </a:prstGeom>
          <a:noFill/>
        </p:spPr>
      </p:pic>
      <p:cxnSp>
        <p:nvCxnSpPr>
          <p:cNvPr id="520" name="Gerade Verbindung mit Pfeil 519"/>
          <p:cNvCxnSpPr/>
          <p:nvPr/>
        </p:nvCxnSpPr>
        <p:spPr>
          <a:xfrm rot="16200000" flipV="1">
            <a:off x="2142543" y="18869475"/>
            <a:ext cx="2592288" cy="15121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Gerade Verbindung mit Pfeil 523"/>
          <p:cNvCxnSpPr/>
          <p:nvPr/>
        </p:nvCxnSpPr>
        <p:spPr>
          <a:xfrm rot="5400000">
            <a:off x="4158767" y="19013491"/>
            <a:ext cx="2376264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8" name="Textfeld 527"/>
          <p:cNvSpPr txBox="1"/>
          <p:nvPr/>
        </p:nvSpPr>
        <p:spPr>
          <a:xfrm>
            <a:off x="5364088" y="17681343"/>
            <a:ext cx="171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100:0</a:t>
            </a:r>
            <a:endParaRPr lang="en-US" sz="3200" dirty="0"/>
          </a:p>
        </p:txBody>
      </p:sp>
      <p:sp>
        <p:nvSpPr>
          <p:cNvPr id="529" name="Textfeld 528"/>
          <p:cNvSpPr txBox="1"/>
          <p:nvPr/>
        </p:nvSpPr>
        <p:spPr>
          <a:xfrm>
            <a:off x="3779912" y="20921703"/>
            <a:ext cx="171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100:0</a:t>
            </a:r>
            <a:endParaRPr lang="en-US" sz="3200" dirty="0"/>
          </a:p>
        </p:txBody>
      </p:sp>
      <p:sp>
        <p:nvSpPr>
          <p:cNvPr id="532" name="Textfeld 531"/>
          <p:cNvSpPr txBox="1"/>
          <p:nvPr/>
        </p:nvSpPr>
        <p:spPr>
          <a:xfrm>
            <a:off x="594371" y="22865919"/>
            <a:ext cx="1058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533" name="Textfeld 532"/>
          <p:cNvSpPr txBox="1"/>
          <p:nvPr/>
        </p:nvSpPr>
        <p:spPr>
          <a:xfrm>
            <a:off x="4655407" y="16818988"/>
            <a:ext cx="277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11.3 kD</a:t>
            </a:r>
            <a:endParaRPr lang="en-US" sz="3600" b="1" dirty="0"/>
          </a:p>
        </p:txBody>
      </p:sp>
      <p:sp>
        <p:nvSpPr>
          <p:cNvPr id="534" name="Textfeld 533"/>
          <p:cNvSpPr txBox="1"/>
          <p:nvPr/>
        </p:nvSpPr>
        <p:spPr>
          <a:xfrm>
            <a:off x="2466579" y="17537327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5" name="Textfeld 534"/>
          <p:cNvSpPr txBox="1"/>
          <p:nvPr/>
        </p:nvSpPr>
        <p:spPr>
          <a:xfrm>
            <a:off x="2864719" y="16818988"/>
            <a:ext cx="1783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6" name="Textfeld 535"/>
          <p:cNvSpPr txBox="1"/>
          <p:nvPr/>
        </p:nvSpPr>
        <p:spPr>
          <a:xfrm>
            <a:off x="666379" y="22721903"/>
            <a:ext cx="10009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cs typeface="Arial" pitchFamily="34" charset="0"/>
              </a:rPr>
              <a:t>P3HT solutions with ratio of good : poor solvent (CHCl</a:t>
            </a:r>
            <a:r>
              <a:rPr lang="en-US" sz="3600" baseline="-25000" dirty="0" smtClean="0">
                <a:cs typeface="Arial" pitchFamily="34" charset="0"/>
              </a:rPr>
              <a:t>3</a:t>
            </a:r>
            <a:r>
              <a:rPr lang="en-US" sz="3600" dirty="0" smtClean="0">
                <a:cs typeface="Arial" pitchFamily="34" charset="0"/>
              </a:rPr>
              <a:t>:EtAc), all at the same concentration.</a:t>
            </a:r>
          </a:p>
          <a:p>
            <a:endParaRPr lang="en-US" sz="360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cs typeface="Arial" pitchFamily="34" charset="0"/>
              </a:rPr>
              <a:t> poor solvent → more aggregation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cs typeface="Arial" pitchFamily="34" charset="0"/>
              </a:rPr>
              <a:t> A</a:t>
            </a:r>
            <a:r>
              <a:rPr lang="en-US" sz="3600" baseline="-25000" dirty="0" smtClean="0">
                <a:cs typeface="Arial" pitchFamily="34" charset="0"/>
              </a:rPr>
              <a:t>1</a:t>
            </a:r>
            <a:r>
              <a:rPr lang="en-US" sz="3600" dirty="0" smtClean="0">
                <a:cs typeface="Arial" pitchFamily="34" charset="0"/>
              </a:rPr>
              <a:t>/A</a:t>
            </a:r>
            <a:r>
              <a:rPr lang="en-US" sz="3600" baseline="-25000" dirty="0" smtClean="0">
                <a:cs typeface="Arial" pitchFamily="34" charset="0"/>
              </a:rPr>
              <a:t>2</a:t>
            </a:r>
            <a:r>
              <a:rPr lang="en-US" sz="3600" dirty="0" smtClean="0">
                <a:cs typeface="Arial" pitchFamily="34" charset="0"/>
              </a:rPr>
              <a:t> ratios → different excitonic coupling</a:t>
            </a:r>
            <a:r>
              <a:rPr lang="en-US" sz="3600" baseline="30000" dirty="0" smtClean="0">
                <a:cs typeface="Arial" pitchFamily="34" charset="0"/>
              </a:rPr>
              <a:t>[1]</a:t>
            </a:r>
          </a:p>
          <a:p>
            <a:r>
              <a:rPr lang="en-US" sz="3600" baseline="30000" dirty="0" smtClean="0">
                <a:cs typeface="Arial" pitchFamily="34" charset="0"/>
              </a:rPr>
              <a:t>      </a:t>
            </a:r>
            <a:r>
              <a:rPr lang="en-US" sz="3600" dirty="0" smtClean="0">
                <a:cs typeface="Arial" pitchFamily="34" charset="0"/>
              </a:rPr>
              <a:t>→ different conjugation length</a:t>
            </a:r>
            <a:r>
              <a:rPr lang="en-US" sz="3600" baseline="30000" dirty="0" smtClean="0">
                <a:cs typeface="Arial" pitchFamily="34" charset="0"/>
              </a:rPr>
              <a:t>[2]</a:t>
            </a:r>
            <a:r>
              <a:rPr lang="en-US" sz="3600" dirty="0" smtClean="0">
                <a:cs typeface="Arial" pitchFamily="34" charset="0"/>
              </a:rPr>
              <a:t/>
            </a:r>
            <a:br>
              <a:rPr lang="en-US" sz="3600" dirty="0" smtClean="0">
                <a:cs typeface="Arial" pitchFamily="34" charset="0"/>
              </a:rPr>
            </a:br>
            <a:r>
              <a:rPr lang="en-US" sz="3600" dirty="0" smtClean="0">
                <a:cs typeface="Arial" pitchFamily="34" charset="0"/>
              </a:rPr>
              <a:t>    → different nature of aggregates</a:t>
            </a:r>
            <a:endParaRPr lang="en-US" sz="3600" dirty="0"/>
          </a:p>
        </p:txBody>
      </p:sp>
      <p:sp>
        <p:nvSpPr>
          <p:cNvPr id="537" name="Textfeld 536"/>
          <p:cNvSpPr txBox="1"/>
          <p:nvPr/>
        </p:nvSpPr>
        <p:spPr>
          <a:xfrm>
            <a:off x="2106539" y="27114391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/>
              <a:t>[1]</a:t>
            </a:r>
            <a:r>
              <a:rPr lang="en-US" sz="3200" dirty="0" smtClean="0"/>
              <a:t> F. C. Spano, </a:t>
            </a:r>
            <a:r>
              <a:rPr lang="en-US" sz="3200" i="1" dirty="0" smtClean="0"/>
              <a:t>J. Chem. Phys. </a:t>
            </a:r>
            <a:r>
              <a:rPr lang="en-US" sz="3200" b="1" dirty="0" smtClean="0"/>
              <a:t>122</a:t>
            </a:r>
            <a:r>
              <a:rPr lang="en-US" sz="3200" dirty="0" smtClean="0"/>
              <a:t> (2005) 23</a:t>
            </a:r>
          </a:p>
          <a:p>
            <a:r>
              <a:rPr lang="en-US" sz="3200" baseline="30000" dirty="0" smtClean="0"/>
              <a:t>[2]</a:t>
            </a:r>
            <a:r>
              <a:rPr lang="en-US" sz="3200" dirty="0" smtClean="0"/>
              <a:t> J. Gierschner et al., </a:t>
            </a:r>
            <a:r>
              <a:rPr lang="en-US" sz="3200" i="1" dirty="0" smtClean="0"/>
              <a:t>J. Chem. Phys.</a:t>
            </a:r>
            <a:r>
              <a:rPr lang="en-US" sz="3200" dirty="0" smtClean="0"/>
              <a:t> </a:t>
            </a:r>
            <a:r>
              <a:rPr lang="en-US" sz="3200" b="1" dirty="0" smtClean="0"/>
              <a:t>130</a:t>
            </a:r>
            <a:r>
              <a:rPr lang="en-US" sz="3200" dirty="0" smtClean="0"/>
              <a:t> (2009) 6 </a:t>
            </a:r>
            <a:endParaRPr lang="en-US" sz="3200" baseline="30000" dirty="0"/>
          </a:p>
        </p:txBody>
      </p:sp>
      <p:pic>
        <p:nvPicPr>
          <p:cNvPr id="538" name="Grafik 537" descr="couplingSol.png"/>
          <p:cNvPicPr>
            <a:picLocks noChangeAspect="1"/>
          </p:cNvPicPr>
          <p:nvPr/>
        </p:nvPicPr>
        <p:blipFill>
          <a:blip r:embed="rId9" cstate="print"/>
          <a:srcRect t="6050"/>
          <a:stretch>
            <a:fillRect/>
          </a:stretch>
        </p:blipFill>
        <p:spPr>
          <a:xfrm>
            <a:off x="11868925" y="15283582"/>
            <a:ext cx="6799454" cy="4959027"/>
          </a:xfrm>
          <a:prstGeom prst="rect">
            <a:avLst/>
          </a:prstGeom>
        </p:spPr>
      </p:pic>
      <p:pic>
        <p:nvPicPr>
          <p:cNvPr id="539" name="Grafik 538" descr="fracAggSo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869200" y="21332254"/>
            <a:ext cx="6771329" cy="4785797"/>
          </a:xfrm>
          <a:prstGeom prst="rect">
            <a:avLst/>
          </a:prstGeom>
        </p:spPr>
      </p:pic>
      <p:cxnSp>
        <p:nvCxnSpPr>
          <p:cNvPr id="541" name="Gerade Verbindung mit Pfeil 540"/>
          <p:cNvCxnSpPr/>
          <p:nvPr/>
        </p:nvCxnSpPr>
        <p:spPr>
          <a:xfrm flipV="1">
            <a:off x="8659267" y="17371814"/>
            <a:ext cx="3240360" cy="0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7" name="Gruppieren 546"/>
          <p:cNvGrpSpPr>
            <a:grpSpLocks noChangeAspect="1"/>
          </p:cNvGrpSpPr>
          <p:nvPr/>
        </p:nvGrpSpPr>
        <p:grpSpPr>
          <a:xfrm>
            <a:off x="8299227" y="17423436"/>
            <a:ext cx="4104456" cy="1964602"/>
            <a:chOff x="7323651" y="13629651"/>
            <a:chExt cx="3168352" cy="1516829"/>
          </a:xfrm>
        </p:grpSpPr>
        <p:graphicFrame>
          <p:nvGraphicFramePr>
            <p:cNvPr id="548" name="Object 5"/>
            <p:cNvGraphicFramePr>
              <a:graphicFrameLocks noChangeAspect="1"/>
            </p:cNvGraphicFramePr>
            <p:nvPr/>
          </p:nvGraphicFramePr>
          <p:xfrm>
            <a:off x="7323651" y="13629651"/>
            <a:ext cx="3168352" cy="1516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Formel" r:id="rId11" imgW="2095200" imgH="1002960" progId="Equation.3">
                    <p:embed/>
                  </p:oleObj>
                </mc:Choice>
                <mc:Fallback>
                  <p:oleObj name="Formel" r:id="rId11" imgW="2095200" imgH="100296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3651" y="13629651"/>
                          <a:ext cx="3168352" cy="15168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9" name="Ellipse 548"/>
            <p:cNvSpPr/>
            <p:nvPr/>
          </p:nvSpPr>
          <p:spPr>
            <a:xfrm>
              <a:off x="8514344" y="13682161"/>
              <a:ext cx="428628" cy="35719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" name="Ellipse 549"/>
            <p:cNvSpPr/>
            <p:nvPr/>
          </p:nvSpPr>
          <p:spPr>
            <a:xfrm>
              <a:off x="8365063" y="14423733"/>
              <a:ext cx="428628" cy="35719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3" name="Textfeld 552"/>
          <p:cNvSpPr txBox="1"/>
          <p:nvPr/>
        </p:nvSpPr>
        <p:spPr>
          <a:xfrm>
            <a:off x="8443243" y="1665173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Excitonic coupling</a:t>
            </a:r>
            <a:r>
              <a:rPr lang="en-US" sz="3600" baseline="30000" smtClean="0"/>
              <a:t>[1]</a:t>
            </a:r>
            <a:r>
              <a:rPr lang="en-US" sz="3600" smtClean="0"/>
              <a:t>:</a:t>
            </a:r>
            <a:endParaRPr lang="en-US" sz="3600" dirty="0"/>
          </a:p>
        </p:txBody>
      </p:sp>
      <p:sp>
        <p:nvSpPr>
          <p:cNvPr id="554" name="Textfeld 553"/>
          <p:cNvSpPr txBox="1"/>
          <p:nvPr/>
        </p:nvSpPr>
        <p:spPr>
          <a:xfrm>
            <a:off x="12403683" y="2018012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 Coupling strength depends</a:t>
            </a:r>
          </a:p>
          <a:p>
            <a:r>
              <a:rPr lang="en-US" sz="3600" dirty="0" smtClean="0"/>
              <a:t>     on solvent quality!</a:t>
            </a:r>
            <a:endParaRPr lang="en-US" sz="3600" dirty="0"/>
          </a:p>
        </p:txBody>
      </p:sp>
      <p:cxnSp>
        <p:nvCxnSpPr>
          <p:cNvPr id="555" name="Gerade Verbindung mit Pfeil 554"/>
          <p:cNvCxnSpPr/>
          <p:nvPr/>
        </p:nvCxnSpPr>
        <p:spPr>
          <a:xfrm>
            <a:off x="8587259" y="21044222"/>
            <a:ext cx="3240360" cy="1152128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8" name="Textfeld 557"/>
          <p:cNvSpPr txBox="1"/>
          <p:nvPr/>
        </p:nvSpPr>
        <p:spPr>
          <a:xfrm rot="1143862">
            <a:off x="9115507" y="20451890"/>
            <a:ext cx="2498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Fraction of aggregates in solution</a:t>
            </a:r>
            <a:endParaRPr lang="en-US" sz="3600" dirty="0"/>
          </a:p>
        </p:txBody>
      </p:sp>
      <p:pic>
        <p:nvPicPr>
          <p:cNvPr id="561" name="Grafik 560" descr="conjLSol.png"/>
          <p:cNvPicPr>
            <a:picLocks noChangeAspect="1"/>
          </p:cNvPicPr>
          <p:nvPr/>
        </p:nvPicPr>
        <p:blipFill>
          <a:blip r:embed="rId13" cstate="print"/>
          <a:srcRect l="4913" t="7233" r="12267"/>
          <a:stretch>
            <a:fillRect/>
          </a:stretch>
        </p:blipFill>
        <p:spPr>
          <a:xfrm>
            <a:off x="23675031" y="14971167"/>
            <a:ext cx="5620312" cy="4887019"/>
          </a:xfrm>
          <a:prstGeom prst="snip1Rect">
            <a:avLst/>
          </a:prstGeom>
        </p:spPr>
      </p:pic>
      <p:sp>
        <p:nvSpPr>
          <p:cNvPr id="559" name="Textfeld 558"/>
          <p:cNvSpPr txBox="1"/>
          <p:nvPr/>
        </p:nvSpPr>
        <p:spPr>
          <a:xfrm>
            <a:off x="12403683" y="26012774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 </a:t>
            </a:r>
            <a:r>
              <a:rPr lang="en-US" sz="3600" dirty="0" smtClean="0">
                <a:cs typeface="Arial" pitchFamily="34" charset="0"/>
              </a:rPr>
              <a:t>Aggregated fraction does not</a:t>
            </a:r>
            <a:br>
              <a:rPr lang="en-US" sz="3600" dirty="0" smtClean="0">
                <a:cs typeface="Arial" pitchFamily="34" charset="0"/>
              </a:rPr>
            </a:br>
            <a:r>
              <a:rPr lang="en-US" sz="3600" dirty="0" smtClean="0">
                <a:cs typeface="Arial" pitchFamily="34" charset="0"/>
              </a:rPr>
              <a:t>     exceed a limit of 50</a:t>
            </a:r>
            <a:r>
              <a:rPr lang="en-US" sz="3600" smtClean="0">
                <a:cs typeface="Arial" pitchFamily="34" charset="0"/>
              </a:rPr>
              <a:t>% - </a:t>
            </a:r>
            <a:r>
              <a:rPr lang="en-US" sz="3600" dirty="0" smtClean="0">
                <a:cs typeface="Arial" pitchFamily="34" charset="0"/>
              </a:rPr>
              <a:t>60%!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cs typeface="Arial" pitchFamily="34" charset="0"/>
              </a:rPr>
              <a:t> Some chains or chain ends are</a:t>
            </a:r>
          </a:p>
          <a:p>
            <a:r>
              <a:rPr lang="en-US" sz="3600" dirty="0" smtClean="0">
                <a:cs typeface="Arial" pitchFamily="34" charset="0"/>
              </a:rPr>
              <a:t>     still dissolved!</a:t>
            </a:r>
            <a:endParaRPr lang="en-US" sz="3600" dirty="0"/>
          </a:p>
        </p:txBody>
      </p:sp>
      <p:sp>
        <p:nvSpPr>
          <p:cNvPr id="564" name="Textfeld 563"/>
          <p:cNvSpPr txBox="1"/>
          <p:nvPr/>
        </p:nvSpPr>
        <p:spPr>
          <a:xfrm>
            <a:off x="18308339" y="1557161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Conjugation length via</a:t>
            </a:r>
          </a:p>
          <a:p>
            <a:r>
              <a:rPr lang="en-US" sz="3600" dirty="0" smtClean="0"/>
              <a:t>line-dipole model</a:t>
            </a:r>
            <a:r>
              <a:rPr lang="en-US" sz="3600" baseline="30000" dirty="0" smtClean="0"/>
              <a:t>[2]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cxnSp>
        <p:nvCxnSpPr>
          <p:cNvPr id="562" name="Gerade Verbindung mit Pfeil 561"/>
          <p:cNvCxnSpPr/>
          <p:nvPr/>
        </p:nvCxnSpPr>
        <p:spPr>
          <a:xfrm>
            <a:off x="18164323" y="16723742"/>
            <a:ext cx="5256584" cy="1588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20"/>
          <p:cNvSpPr txBox="1"/>
          <p:nvPr/>
        </p:nvSpPr>
        <p:spPr>
          <a:xfrm>
            <a:off x="18164323" y="18235910"/>
            <a:ext cx="32760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cs typeface="Arial" pitchFamily="34" charset="0"/>
              </a:rPr>
              <a:t>long chromophore</a:t>
            </a:r>
          </a:p>
          <a:p>
            <a:r>
              <a:rPr lang="en-US" sz="3200" dirty="0" smtClean="0">
                <a:cs typeface="Arial" pitchFamily="34" charset="0"/>
              </a:rPr>
              <a:t>weak coupling</a:t>
            </a:r>
            <a:endParaRPr lang="en-US" sz="3200" dirty="0">
              <a:cs typeface="Arial" pitchFamily="34" charset="0"/>
            </a:endParaRPr>
          </a:p>
        </p:txBody>
      </p:sp>
      <p:grpSp>
        <p:nvGrpSpPr>
          <p:cNvPr id="568" name="Gruppieren 567"/>
          <p:cNvGrpSpPr/>
          <p:nvPr/>
        </p:nvGrpSpPr>
        <p:grpSpPr>
          <a:xfrm>
            <a:off x="18236332" y="17443822"/>
            <a:ext cx="2808311" cy="720080"/>
            <a:chOff x="18668378" y="17299806"/>
            <a:chExt cx="4180869" cy="680352"/>
          </a:xfrm>
        </p:grpSpPr>
        <p:sp>
          <p:nvSpPr>
            <p:cNvPr id="139" name="Rectangle 6"/>
            <p:cNvSpPr/>
            <p:nvPr/>
          </p:nvSpPr>
          <p:spPr>
            <a:xfrm>
              <a:off x="18668379" y="17825358"/>
              <a:ext cx="4180406" cy="15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5"/>
            <p:cNvSpPr>
              <a:spLocks noChangeAspect="1"/>
            </p:cNvSpPr>
            <p:nvPr/>
          </p:nvSpPr>
          <p:spPr>
            <a:xfrm>
              <a:off x="18668378" y="17299806"/>
              <a:ext cx="4180869" cy="15484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2" name="Straight Arrow Connector 10"/>
            <p:cNvCxnSpPr>
              <a:stCxn id="138" idx="2"/>
              <a:endCxn id="139" idx="0"/>
            </p:cNvCxnSpPr>
            <p:nvPr/>
          </p:nvCxnSpPr>
          <p:spPr>
            <a:xfrm rot="5400000">
              <a:off x="20573346" y="17639891"/>
              <a:ext cx="370705" cy="23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21"/>
          <p:cNvSpPr txBox="1"/>
          <p:nvPr/>
        </p:nvSpPr>
        <p:spPr>
          <a:xfrm>
            <a:off x="20972635" y="19460046"/>
            <a:ext cx="34283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cs typeface="Arial" pitchFamily="34" charset="0"/>
              </a:rPr>
              <a:t>short chromophore</a:t>
            </a:r>
          </a:p>
          <a:p>
            <a:r>
              <a:rPr lang="en-US" sz="3200" dirty="0" smtClean="0">
                <a:cs typeface="Arial" pitchFamily="34" charset="0"/>
              </a:rPr>
              <a:t>strong coupling</a:t>
            </a:r>
            <a:endParaRPr lang="en-US" sz="3200" dirty="0">
              <a:cs typeface="Arial" pitchFamily="34" charset="0"/>
            </a:endParaRPr>
          </a:p>
        </p:txBody>
      </p:sp>
      <p:cxnSp>
        <p:nvCxnSpPr>
          <p:cNvPr id="576" name="Gerade Verbindung 575"/>
          <p:cNvCxnSpPr>
            <a:cxnSpLocks noChangeAspect="1"/>
          </p:cNvCxnSpPr>
          <p:nvPr/>
        </p:nvCxnSpPr>
        <p:spPr>
          <a:xfrm rot="16200000" flipH="1">
            <a:off x="22403271" y="18874458"/>
            <a:ext cx="115213" cy="1152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Gerade Verbindung 576"/>
          <p:cNvCxnSpPr>
            <a:cxnSpLocks noChangeAspect="1"/>
          </p:cNvCxnSpPr>
          <p:nvPr/>
        </p:nvCxnSpPr>
        <p:spPr>
          <a:xfrm flipV="1">
            <a:off x="22297595" y="18874458"/>
            <a:ext cx="115200" cy="1152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7"/>
          <p:cNvSpPr/>
          <p:nvPr/>
        </p:nvSpPr>
        <p:spPr>
          <a:xfrm>
            <a:off x="22124763" y="18658433"/>
            <a:ext cx="576064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4" name="Gerade Verbindung 583"/>
          <p:cNvCxnSpPr>
            <a:cxnSpLocks noChangeAspect="1"/>
          </p:cNvCxnSpPr>
          <p:nvPr/>
        </p:nvCxnSpPr>
        <p:spPr>
          <a:xfrm rot="16200000" flipH="1">
            <a:off x="22287829" y="19074710"/>
            <a:ext cx="115213" cy="1152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Gerade Verbindung 584"/>
          <p:cNvCxnSpPr>
            <a:cxnSpLocks noChangeAspect="1"/>
          </p:cNvCxnSpPr>
          <p:nvPr/>
        </p:nvCxnSpPr>
        <p:spPr>
          <a:xfrm flipV="1">
            <a:off x="22413036" y="19090481"/>
            <a:ext cx="115200" cy="1152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8"/>
          <p:cNvSpPr/>
          <p:nvPr/>
        </p:nvSpPr>
        <p:spPr>
          <a:xfrm>
            <a:off x="22124763" y="19201730"/>
            <a:ext cx="576064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6" name="Textfeld 585"/>
          <p:cNvSpPr txBox="1"/>
          <p:nvPr/>
        </p:nvSpPr>
        <p:spPr>
          <a:xfrm>
            <a:off x="19388459" y="20536098"/>
            <a:ext cx="10441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 Conjugation length within the aggregates increases   </a:t>
            </a:r>
          </a:p>
          <a:p>
            <a:r>
              <a:rPr lang="en-US" sz="3600" dirty="0" smtClean="0"/>
              <a:t>     with decreasing solvent quality after reaching the </a:t>
            </a:r>
          </a:p>
          <a:p>
            <a:r>
              <a:rPr lang="en-US" sz="3600" dirty="0" smtClean="0"/>
              <a:t>     constant value of 50% - 60% of aggregated chains!</a:t>
            </a:r>
          </a:p>
          <a:p>
            <a:r>
              <a:rPr lang="en-US" sz="3600" dirty="0" smtClean="0"/>
              <a:t>     </a:t>
            </a:r>
            <a:endParaRPr lang="en-US" sz="3600" dirty="0"/>
          </a:p>
        </p:txBody>
      </p:sp>
      <p:grpSp>
        <p:nvGrpSpPr>
          <p:cNvPr id="587" name="Gruppieren 586"/>
          <p:cNvGrpSpPr/>
          <p:nvPr/>
        </p:nvGrpSpPr>
        <p:grpSpPr>
          <a:xfrm>
            <a:off x="20900627" y="23854275"/>
            <a:ext cx="7776864" cy="4318739"/>
            <a:chOff x="16508139" y="4410374"/>
            <a:chExt cx="7776864" cy="4318739"/>
          </a:xfrm>
        </p:grpSpPr>
        <p:cxnSp>
          <p:nvCxnSpPr>
            <p:cNvPr id="588" name="Gerade Verbindung 587"/>
            <p:cNvCxnSpPr/>
            <p:nvPr/>
          </p:nvCxnSpPr>
          <p:spPr>
            <a:xfrm rot="16200000">
              <a:off x="18668875" y="6026971"/>
              <a:ext cx="32331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9" name="Gruppieren 109"/>
            <p:cNvGrpSpPr/>
            <p:nvPr/>
          </p:nvGrpSpPr>
          <p:grpSpPr>
            <a:xfrm rot="4854155">
              <a:off x="20517688" y="4770089"/>
              <a:ext cx="2414462" cy="2614157"/>
              <a:chOff x="20581147" y="4695656"/>
              <a:chExt cx="2414462" cy="2614157"/>
            </a:xfrm>
          </p:grpSpPr>
          <p:cxnSp>
            <p:nvCxnSpPr>
              <p:cNvPr id="638" name="Gerade Verbindung 637"/>
              <p:cNvCxnSpPr/>
              <p:nvPr/>
            </p:nvCxnSpPr>
            <p:spPr>
              <a:xfrm rot="16200000">
                <a:off x="20077537" y="6230539"/>
                <a:ext cx="11410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Gerade Verbindung 638"/>
              <p:cNvCxnSpPr/>
              <p:nvPr/>
            </p:nvCxnSpPr>
            <p:spPr>
              <a:xfrm rot="16200000">
                <a:off x="20242533" y="6230539"/>
                <a:ext cx="11410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Gerade Verbindung 639"/>
              <p:cNvCxnSpPr/>
              <p:nvPr/>
            </p:nvCxnSpPr>
            <p:spPr>
              <a:xfrm rot="16200000">
                <a:off x="20407528" y="6230539"/>
                <a:ext cx="11410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Gerade Verbindung 640"/>
              <p:cNvCxnSpPr/>
              <p:nvPr/>
            </p:nvCxnSpPr>
            <p:spPr>
              <a:xfrm rot="16200000">
                <a:off x="20572523" y="6230539"/>
                <a:ext cx="11410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2" name="Freihandform 641"/>
              <p:cNvSpPr/>
              <p:nvPr/>
            </p:nvSpPr>
            <p:spPr>
              <a:xfrm rot="16200000">
                <a:off x="20489004" y="5502463"/>
                <a:ext cx="270083" cy="85797"/>
              </a:xfrm>
              <a:custGeom>
                <a:avLst/>
                <a:gdLst>
                  <a:gd name="connsiteX0" fmla="*/ 0 w 204515"/>
                  <a:gd name="connsiteY0" fmla="*/ 65232 h 79247"/>
                  <a:gd name="connsiteX1" fmla="*/ 57150 w 204515"/>
                  <a:gd name="connsiteY1" fmla="*/ 46182 h 79247"/>
                  <a:gd name="connsiteX2" fmla="*/ 104775 w 204515"/>
                  <a:gd name="connsiteY2" fmla="*/ 8082 h 79247"/>
                  <a:gd name="connsiteX3" fmla="*/ 142875 w 204515"/>
                  <a:gd name="connsiteY3" fmla="*/ 46182 h 79247"/>
                  <a:gd name="connsiteX4" fmla="*/ 171450 w 204515"/>
                  <a:gd name="connsiteY4" fmla="*/ 65232 h 79247"/>
                  <a:gd name="connsiteX5" fmla="*/ 200025 w 204515"/>
                  <a:gd name="connsiteY5" fmla="*/ 74757 h 79247"/>
                  <a:gd name="connsiteX6" fmla="*/ 180975 w 204515"/>
                  <a:gd name="connsiteY6" fmla="*/ 74757 h 7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515" h="79247">
                    <a:moveTo>
                      <a:pt x="0" y="65232"/>
                    </a:moveTo>
                    <a:cubicBezTo>
                      <a:pt x="19050" y="58882"/>
                      <a:pt x="46011" y="62890"/>
                      <a:pt x="57150" y="46182"/>
                    </a:cubicBezTo>
                    <a:cubicBezTo>
                      <a:pt x="81769" y="9253"/>
                      <a:pt x="65340" y="21227"/>
                      <a:pt x="104775" y="8082"/>
                    </a:cubicBezTo>
                    <a:cubicBezTo>
                      <a:pt x="167120" y="28864"/>
                      <a:pt x="105930" y="0"/>
                      <a:pt x="142875" y="46182"/>
                    </a:cubicBezTo>
                    <a:cubicBezTo>
                      <a:pt x="150026" y="55121"/>
                      <a:pt x="161211" y="60112"/>
                      <a:pt x="171450" y="65232"/>
                    </a:cubicBezTo>
                    <a:cubicBezTo>
                      <a:pt x="180430" y="69722"/>
                      <a:pt x="192925" y="67657"/>
                      <a:pt x="200025" y="74757"/>
                    </a:cubicBezTo>
                    <a:cubicBezTo>
                      <a:pt x="204515" y="79247"/>
                      <a:pt x="187325" y="74757"/>
                      <a:pt x="180975" y="74757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3" name="Freihandform 642"/>
              <p:cNvSpPr/>
              <p:nvPr/>
            </p:nvSpPr>
            <p:spPr>
              <a:xfrm rot="16200000">
                <a:off x="20505642" y="6867434"/>
                <a:ext cx="311822" cy="81439"/>
              </a:xfrm>
              <a:custGeom>
                <a:avLst/>
                <a:gdLst>
                  <a:gd name="connsiteX0" fmla="*/ 219075 w 236121"/>
                  <a:gd name="connsiteY0" fmla="*/ 28575 h 75222"/>
                  <a:gd name="connsiteX1" fmla="*/ 152400 w 236121"/>
                  <a:gd name="connsiteY1" fmla="*/ 9525 h 75222"/>
                  <a:gd name="connsiteX2" fmla="*/ 123825 w 236121"/>
                  <a:gd name="connsiteY2" fmla="*/ 0 h 75222"/>
                  <a:gd name="connsiteX3" fmla="*/ 95250 w 236121"/>
                  <a:gd name="connsiteY3" fmla="*/ 19050 h 75222"/>
                  <a:gd name="connsiteX4" fmla="*/ 66675 w 236121"/>
                  <a:gd name="connsiteY4" fmla="*/ 28575 h 75222"/>
                  <a:gd name="connsiteX5" fmla="*/ 0 w 236121"/>
                  <a:gd name="connsiteY5" fmla="*/ 57150 h 7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121" h="75222">
                    <a:moveTo>
                      <a:pt x="219075" y="28575"/>
                    </a:moveTo>
                    <a:cubicBezTo>
                      <a:pt x="150562" y="5737"/>
                      <a:pt x="236121" y="33445"/>
                      <a:pt x="152400" y="9525"/>
                    </a:cubicBezTo>
                    <a:cubicBezTo>
                      <a:pt x="142746" y="6767"/>
                      <a:pt x="133350" y="3175"/>
                      <a:pt x="123825" y="0"/>
                    </a:cubicBezTo>
                    <a:cubicBezTo>
                      <a:pt x="114300" y="6350"/>
                      <a:pt x="105489" y="13930"/>
                      <a:pt x="95250" y="19050"/>
                    </a:cubicBezTo>
                    <a:cubicBezTo>
                      <a:pt x="86270" y="23540"/>
                      <a:pt x="73775" y="21475"/>
                      <a:pt x="66675" y="28575"/>
                    </a:cubicBezTo>
                    <a:cubicBezTo>
                      <a:pt x="20028" y="75222"/>
                      <a:pt x="126195" y="57150"/>
                      <a:pt x="0" y="5715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4" name="Freihandform 643"/>
              <p:cNvSpPr/>
              <p:nvPr/>
            </p:nvSpPr>
            <p:spPr>
              <a:xfrm rot="16200000">
                <a:off x="20703759" y="5456051"/>
                <a:ext cx="327047" cy="121657"/>
              </a:xfrm>
              <a:custGeom>
                <a:avLst/>
                <a:gdLst>
                  <a:gd name="connsiteX0" fmla="*/ 0 w 247650"/>
                  <a:gd name="connsiteY0" fmla="*/ 0 h 112370"/>
                  <a:gd name="connsiteX1" fmla="*/ 38100 w 247650"/>
                  <a:gd name="connsiteY1" fmla="*/ 9525 h 112370"/>
                  <a:gd name="connsiteX2" fmla="*/ 142875 w 247650"/>
                  <a:gd name="connsiteY2" fmla="*/ 19050 h 112370"/>
                  <a:gd name="connsiteX3" fmla="*/ 200025 w 247650"/>
                  <a:gd name="connsiteY3" fmla="*/ 38100 h 112370"/>
                  <a:gd name="connsiteX4" fmla="*/ 238125 w 247650"/>
                  <a:gd name="connsiteY4" fmla="*/ 85725 h 112370"/>
                  <a:gd name="connsiteX5" fmla="*/ 247650 w 247650"/>
                  <a:gd name="connsiteY5" fmla="*/ 85725 h 11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12370">
                    <a:moveTo>
                      <a:pt x="0" y="0"/>
                    </a:moveTo>
                    <a:cubicBezTo>
                      <a:pt x="12700" y="3175"/>
                      <a:pt x="25124" y="7795"/>
                      <a:pt x="38100" y="9525"/>
                    </a:cubicBezTo>
                    <a:cubicBezTo>
                      <a:pt x="72861" y="14160"/>
                      <a:pt x="108340" y="12956"/>
                      <a:pt x="142875" y="19050"/>
                    </a:cubicBezTo>
                    <a:cubicBezTo>
                      <a:pt x="162650" y="22540"/>
                      <a:pt x="200025" y="38100"/>
                      <a:pt x="200025" y="38100"/>
                    </a:cubicBezTo>
                    <a:cubicBezTo>
                      <a:pt x="212403" y="112370"/>
                      <a:pt x="190603" y="97605"/>
                      <a:pt x="238125" y="85725"/>
                    </a:cubicBezTo>
                    <a:cubicBezTo>
                      <a:pt x="241205" y="84955"/>
                      <a:pt x="244475" y="85725"/>
                      <a:pt x="247650" y="85725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5" name="Freihandform 644"/>
              <p:cNvSpPr/>
              <p:nvPr/>
            </p:nvSpPr>
            <p:spPr>
              <a:xfrm rot="16200000">
                <a:off x="20705824" y="6842180"/>
                <a:ext cx="201260" cy="41249"/>
              </a:xfrm>
              <a:custGeom>
                <a:avLst/>
                <a:gdLst>
                  <a:gd name="connsiteX0" fmla="*/ 152400 w 152400"/>
                  <a:gd name="connsiteY0" fmla="*/ 38100 h 38100"/>
                  <a:gd name="connsiteX1" fmla="*/ 66675 w 152400"/>
                  <a:gd name="connsiteY1" fmla="*/ 0 h 38100"/>
                  <a:gd name="connsiteX2" fmla="*/ 38100 w 152400"/>
                  <a:gd name="connsiteY2" fmla="*/ 9525 h 38100"/>
                  <a:gd name="connsiteX3" fmla="*/ 0 w 15240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38100">
                    <a:moveTo>
                      <a:pt x="152400" y="38100"/>
                    </a:moveTo>
                    <a:cubicBezTo>
                      <a:pt x="84390" y="15430"/>
                      <a:pt x="111958" y="30189"/>
                      <a:pt x="66675" y="0"/>
                    </a:cubicBezTo>
                    <a:cubicBezTo>
                      <a:pt x="57150" y="3175"/>
                      <a:pt x="47080" y="5035"/>
                      <a:pt x="38100" y="9525"/>
                    </a:cubicBezTo>
                    <a:cubicBezTo>
                      <a:pt x="16559" y="20295"/>
                      <a:pt x="13395" y="24705"/>
                      <a:pt x="0" y="3810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6" name="Freihandform 645"/>
              <p:cNvSpPr/>
              <p:nvPr/>
            </p:nvSpPr>
            <p:spPr>
              <a:xfrm rot="16200000">
                <a:off x="20900239" y="5565677"/>
                <a:ext cx="150945" cy="53348"/>
              </a:xfrm>
              <a:custGeom>
                <a:avLst/>
                <a:gdLst>
                  <a:gd name="connsiteX0" fmla="*/ 0 w 114300"/>
                  <a:gd name="connsiteY0" fmla="*/ 30226 h 49276"/>
                  <a:gd name="connsiteX1" fmla="*/ 28575 w 114300"/>
                  <a:gd name="connsiteY1" fmla="*/ 20701 h 49276"/>
                  <a:gd name="connsiteX2" fmla="*/ 57150 w 114300"/>
                  <a:gd name="connsiteY2" fmla="*/ 1651 h 49276"/>
                  <a:gd name="connsiteX3" fmla="*/ 85725 w 114300"/>
                  <a:gd name="connsiteY3" fmla="*/ 11176 h 49276"/>
                  <a:gd name="connsiteX4" fmla="*/ 114300 w 114300"/>
                  <a:gd name="connsiteY4" fmla="*/ 49276 h 4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49276">
                    <a:moveTo>
                      <a:pt x="0" y="30226"/>
                    </a:moveTo>
                    <a:cubicBezTo>
                      <a:pt x="9525" y="27051"/>
                      <a:pt x="19595" y="25191"/>
                      <a:pt x="28575" y="20701"/>
                    </a:cubicBezTo>
                    <a:cubicBezTo>
                      <a:pt x="38814" y="15581"/>
                      <a:pt x="45858" y="3533"/>
                      <a:pt x="57150" y="1651"/>
                    </a:cubicBezTo>
                    <a:cubicBezTo>
                      <a:pt x="67054" y="0"/>
                      <a:pt x="76200" y="8001"/>
                      <a:pt x="85725" y="11176"/>
                    </a:cubicBezTo>
                    <a:cubicBezTo>
                      <a:pt x="97495" y="46486"/>
                      <a:pt x="86270" y="35261"/>
                      <a:pt x="114300" y="4927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7" name="Freihandform 646"/>
              <p:cNvSpPr/>
              <p:nvPr/>
            </p:nvSpPr>
            <p:spPr>
              <a:xfrm rot="16200000">
                <a:off x="20822771" y="6884449"/>
                <a:ext cx="276732" cy="82498"/>
              </a:xfrm>
              <a:custGeom>
                <a:avLst/>
                <a:gdLst>
                  <a:gd name="connsiteX0" fmla="*/ 209550 w 209550"/>
                  <a:gd name="connsiteY0" fmla="*/ 57150 h 76200"/>
                  <a:gd name="connsiteX1" fmla="*/ 171450 w 209550"/>
                  <a:gd name="connsiteY1" fmla="*/ 47625 h 76200"/>
                  <a:gd name="connsiteX2" fmla="*/ 161925 w 209550"/>
                  <a:gd name="connsiteY2" fmla="*/ 19050 h 76200"/>
                  <a:gd name="connsiteX3" fmla="*/ 133350 w 209550"/>
                  <a:gd name="connsiteY3" fmla="*/ 0 h 76200"/>
                  <a:gd name="connsiteX4" fmla="*/ 57150 w 209550"/>
                  <a:gd name="connsiteY4" fmla="*/ 9525 h 76200"/>
                  <a:gd name="connsiteX5" fmla="*/ 28575 w 209550"/>
                  <a:gd name="connsiteY5" fmla="*/ 66675 h 76200"/>
                  <a:gd name="connsiteX6" fmla="*/ 0 w 209550"/>
                  <a:gd name="connsiteY6" fmla="*/ 76200 h 76200"/>
                  <a:gd name="connsiteX7" fmla="*/ 9525 w 209550"/>
                  <a:gd name="connsiteY7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" h="76200">
                    <a:moveTo>
                      <a:pt x="209550" y="57150"/>
                    </a:moveTo>
                    <a:cubicBezTo>
                      <a:pt x="196850" y="53975"/>
                      <a:pt x="181672" y="55803"/>
                      <a:pt x="171450" y="47625"/>
                    </a:cubicBezTo>
                    <a:cubicBezTo>
                      <a:pt x="163610" y="41353"/>
                      <a:pt x="168197" y="26890"/>
                      <a:pt x="161925" y="19050"/>
                    </a:cubicBezTo>
                    <a:cubicBezTo>
                      <a:pt x="154774" y="10111"/>
                      <a:pt x="142875" y="6350"/>
                      <a:pt x="133350" y="0"/>
                    </a:cubicBezTo>
                    <a:cubicBezTo>
                      <a:pt x="107950" y="3175"/>
                      <a:pt x="80917" y="18"/>
                      <a:pt x="57150" y="9525"/>
                    </a:cubicBezTo>
                    <a:cubicBezTo>
                      <a:pt x="27707" y="21302"/>
                      <a:pt x="45951" y="49299"/>
                      <a:pt x="28575" y="66675"/>
                    </a:cubicBezTo>
                    <a:cubicBezTo>
                      <a:pt x="21475" y="73775"/>
                      <a:pt x="9525" y="73025"/>
                      <a:pt x="0" y="76200"/>
                    </a:cubicBezTo>
                    <a:lnTo>
                      <a:pt x="9525" y="3810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8" name="Freihandform 647"/>
              <p:cNvSpPr/>
              <p:nvPr/>
            </p:nvSpPr>
            <p:spPr>
              <a:xfrm rot="16200000">
                <a:off x="21006874" y="5540520"/>
                <a:ext cx="226417" cy="53348"/>
              </a:xfrm>
              <a:custGeom>
                <a:avLst/>
                <a:gdLst>
                  <a:gd name="connsiteX0" fmla="*/ 0 w 171450"/>
                  <a:gd name="connsiteY0" fmla="*/ 49276 h 49276"/>
                  <a:gd name="connsiteX1" fmla="*/ 28575 w 171450"/>
                  <a:gd name="connsiteY1" fmla="*/ 39751 h 49276"/>
                  <a:gd name="connsiteX2" fmla="*/ 57150 w 171450"/>
                  <a:gd name="connsiteY2" fmla="*/ 20701 h 49276"/>
                  <a:gd name="connsiteX3" fmla="*/ 85725 w 171450"/>
                  <a:gd name="connsiteY3" fmla="*/ 39751 h 49276"/>
                  <a:gd name="connsiteX4" fmla="*/ 104775 w 171450"/>
                  <a:gd name="connsiteY4" fmla="*/ 11176 h 49276"/>
                  <a:gd name="connsiteX5" fmla="*/ 133350 w 171450"/>
                  <a:gd name="connsiteY5" fmla="*/ 1651 h 49276"/>
                  <a:gd name="connsiteX6" fmla="*/ 171450 w 171450"/>
                  <a:gd name="connsiteY6" fmla="*/ 30226 h 4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" h="49276">
                    <a:moveTo>
                      <a:pt x="0" y="49276"/>
                    </a:moveTo>
                    <a:cubicBezTo>
                      <a:pt x="9525" y="46101"/>
                      <a:pt x="19595" y="44241"/>
                      <a:pt x="28575" y="39751"/>
                    </a:cubicBezTo>
                    <a:cubicBezTo>
                      <a:pt x="38814" y="34631"/>
                      <a:pt x="45702" y="20701"/>
                      <a:pt x="57150" y="20701"/>
                    </a:cubicBezTo>
                    <a:cubicBezTo>
                      <a:pt x="68598" y="20701"/>
                      <a:pt x="76200" y="33401"/>
                      <a:pt x="85725" y="39751"/>
                    </a:cubicBezTo>
                    <a:cubicBezTo>
                      <a:pt x="92075" y="30226"/>
                      <a:pt x="95836" y="18327"/>
                      <a:pt x="104775" y="11176"/>
                    </a:cubicBezTo>
                    <a:cubicBezTo>
                      <a:pt x="112615" y="4904"/>
                      <a:pt x="123446" y="0"/>
                      <a:pt x="133350" y="1651"/>
                    </a:cubicBezTo>
                    <a:cubicBezTo>
                      <a:pt x="146274" y="3805"/>
                      <a:pt x="161434" y="20210"/>
                      <a:pt x="171450" y="3022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9" name="Freihandform 648"/>
              <p:cNvSpPr/>
              <p:nvPr/>
            </p:nvSpPr>
            <p:spPr>
              <a:xfrm rot="16200000">
                <a:off x="21042716" y="6853614"/>
                <a:ext cx="208082" cy="61873"/>
              </a:xfrm>
              <a:custGeom>
                <a:avLst/>
                <a:gdLst>
                  <a:gd name="connsiteX0" fmla="*/ 123825 w 157566"/>
                  <a:gd name="connsiteY0" fmla="*/ 47625 h 57150"/>
                  <a:gd name="connsiteX1" fmla="*/ 152400 w 157566"/>
                  <a:gd name="connsiteY1" fmla="*/ 38100 h 57150"/>
                  <a:gd name="connsiteX2" fmla="*/ 95250 w 157566"/>
                  <a:gd name="connsiteY2" fmla="*/ 0 h 57150"/>
                  <a:gd name="connsiteX3" fmla="*/ 66675 w 157566"/>
                  <a:gd name="connsiteY3" fmla="*/ 9525 h 57150"/>
                  <a:gd name="connsiteX4" fmla="*/ 19050 w 157566"/>
                  <a:gd name="connsiteY4" fmla="*/ 19050 h 57150"/>
                  <a:gd name="connsiteX5" fmla="*/ 9525 w 157566"/>
                  <a:gd name="connsiteY5" fmla="*/ 47625 h 57150"/>
                  <a:gd name="connsiteX6" fmla="*/ 0 w 157566"/>
                  <a:gd name="connsiteY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566" h="57150">
                    <a:moveTo>
                      <a:pt x="123825" y="47625"/>
                    </a:moveTo>
                    <a:cubicBezTo>
                      <a:pt x="133350" y="44450"/>
                      <a:pt x="157566" y="46709"/>
                      <a:pt x="152400" y="38100"/>
                    </a:cubicBezTo>
                    <a:cubicBezTo>
                      <a:pt x="140620" y="18467"/>
                      <a:pt x="95250" y="0"/>
                      <a:pt x="95250" y="0"/>
                    </a:cubicBezTo>
                    <a:cubicBezTo>
                      <a:pt x="85725" y="3175"/>
                      <a:pt x="76415" y="7090"/>
                      <a:pt x="66675" y="9525"/>
                    </a:cubicBezTo>
                    <a:cubicBezTo>
                      <a:pt x="50969" y="13452"/>
                      <a:pt x="32520" y="10070"/>
                      <a:pt x="19050" y="19050"/>
                    </a:cubicBezTo>
                    <a:cubicBezTo>
                      <a:pt x="10696" y="24619"/>
                      <a:pt x="14015" y="38645"/>
                      <a:pt x="9525" y="47625"/>
                    </a:cubicBezTo>
                    <a:cubicBezTo>
                      <a:pt x="7517" y="51641"/>
                      <a:pt x="3175" y="53975"/>
                      <a:pt x="0" y="5715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0" name="Freihandform 649"/>
              <p:cNvSpPr/>
              <p:nvPr/>
            </p:nvSpPr>
            <p:spPr>
              <a:xfrm rot="14093395">
                <a:off x="21436205" y="6680653"/>
                <a:ext cx="620488" cy="454253"/>
              </a:xfrm>
              <a:custGeom>
                <a:avLst/>
                <a:gdLst>
                  <a:gd name="connsiteX0" fmla="*/ 441277 w 469852"/>
                  <a:gd name="connsiteY0" fmla="*/ 200025 h 419576"/>
                  <a:gd name="connsiteX1" fmla="*/ 422227 w 469852"/>
                  <a:gd name="connsiteY1" fmla="*/ 171450 h 419576"/>
                  <a:gd name="connsiteX2" fmla="*/ 365077 w 469852"/>
                  <a:gd name="connsiteY2" fmla="*/ 152400 h 419576"/>
                  <a:gd name="connsiteX3" fmla="*/ 346027 w 469852"/>
                  <a:gd name="connsiteY3" fmla="*/ 95250 h 419576"/>
                  <a:gd name="connsiteX4" fmla="*/ 412702 w 469852"/>
                  <a:gd name="connsiteY4" fmla="*/ 28575 h 419576"/>
                  <a:gd name="connsiteX5" fmla="*/ 431752 w 469852"/>
                  <a:gd name="connsiteY5" fmla="*/ 95250 h 419576"/>
                  <a:gd name="connsiteX6" fmla="*/ 422227 w 469852"/>
                  <a:gd name="connsiteY6" fmla="*/ 142875 h 419576"/>
                  <a:gd name="connsiteX7" fmla="*/ 193627 w 469852"/>
                  <a:gd name="connsiteY7" fmla="*/ 152400 h 419576"/>
                  <a:gd name="connsiteX8" fmla="*/ 165052 w 469852"/>
                  <a:gd name="connsiteY8" fmla="*/ 314325 h 419576"/>
                  <a:gd name="connsiteX9" fmla="*/ 146002 w 469852"/>
                  <a:gd name="connsiteY9" fmla="*/ 371475 h 419576"/>
                  <a:gd name="connsiteX10" fmla="*/ 155527 w 469852"/>
                  <a:gd name="connsiteY10" fmla="*/ 400050 h 419576"/>
                  <a:gd name="connsiteX11" fmla="*/ 231727 w 469852"/>
                  <a:gd name="connsiteY11" fmla="*/ 400050 h 419576"/>
                  <a:gd name="connsiteX12" fmla="*/ 269827 w 469852"/>
                  <a:gd name="connsiteY12" fmla="*/ 361950 h 419576"/>
                  <a:gd name="connsiteX13" fmla="*/ 279352 w 469852"/>
                  <a:gd name="connsiteY13" fmla="*/ 333375 h 419576"/>
                  <a:gd name="connsiteX14" fmla="*/ 269827 w 469852"/>
                  <a:gd name="connsiteY14" fmla="*/ 276225 h 419576"/>
                  <a:gd name="connsiteX15" fmla="*/ 212677 w 469852"/>
                  <a:gd name="connsiteY15" fmla="*/ 228600 h 419576"/>
                  <a:gd name="connsiteX16" fmla="*/ 184102 w 469852"/>
                  <a:gd name="connsiteY16" fmla="*/ 200025 h 419576"/>
                  <a:gd name="connsiteX17" fmla="*/ 136477 w 469852"/>
                  <a:gd name="connsiteY17" fmla="*/ 142875 h 419576"/>
                  <a:gd name="connsiteX18" fmla="*/ 98377 w 469852"/>
                  <a:gd name="connsiteY18" fmla="*/ 123825 h 419576"/>
                  <a:gd name="connsiteX19" fmla="*/ 22177 w 469852"/>
                  <a:gd name="connsiteY19" fmla="*/ 133350 h 419576"/>
                  <a:gd name="connsiteX20" fmla="*/ 3127 w 469852"/>
                  <a:gd name="connsiteY20" fmla="*/ 171450 h 419576"/>
                  <a:gd name="connsiteX21" fmla="*/ 22177 w 469852"/>
                  <a:gd name="connsiteY21" fmla="*/ 266700 h 419576"/>
                  <a:gd name="connsiteX22" fmla="*/ 60277 w 469852"/>
                  <a:gd name="connsiteY22" fmla="*/ 257175 h 419576"/>
                  <a:gd name="connsiteX23" fmla="*/ 98377 w 469852"/>
                  <a:gd name="connsiteY23" fmla="*/ 228600 h 419576"/>
                  <a:gd name="connsiteX24" fmla="*/ 155527 w 469852"/>
                  <a:gd name="connsiteY24" fmla="*/ 180975 h 419576"/>
                  <a:gd name="connsiteX25" fmla="*/ 165052 w 469852"/>
                  <a:gd name="connsiteY25" fmla="*/ 142875 h 419576"/>
                  <a:gd name="connsiteX26" fmla="*/ 184102 w 469852"/>
                  <a:gd name="connsiteY26" fmla="*/ 104775 h 419576"/>
                  <a:gd name="connsiteX27" fmla="*/ 193627 w 469852"/>
                  <a:gd name="connsiteY27" fmla="*/ 38100 h 419576"/>
                  <a:gd name="connsiteX28" fmla="*/ 269827 w 469852"/>
                  <a:gd name="connsiteY28" fmla="*/ 0 h 419576"/>
                  <a:gd name="connsiteX29" fmla="*/ 288877 w 469852"/>
                  <a:gd name="connsiteY29" fmla="*/ 28575 h 419576"/>
                  <a:gd name="connsiteX30" fmla="*/ 288877 w 469852"/>
                  <a:gd name="connsiteY30" fmla="*/ 133350 h 419576"/>
                  <a:gd name="connsiteX31" fmla="*/ 250777 w 469852"/>
                  <a:gd name="connsiteY31" fmla="*/ 142875 h 419576"/>
                  <a:gd name="connsiteX32" fmla="*/ 222202 w 469852"/>
                  <a:gd name="connsiteY32" fmla="*/ 152400 h 419576"/>
                  <a:gd name="connsiteX33" fmla="*/ 260302 w 469852"/>
                  <a:gd name="connsiteY33" fmla="*/ 257175 h 419576"/>
                  <a:gd name="connsiteX34" fmla="*/ 288877 w 469852"/>
                  <a:gd name="connsiteY34" fmla="*/ 266700 h 419576"/>
                  <a:gd name="connsiteX35" fmla="*/ 469852 w 469852"/>
                  <a:gd name="connsiteY35" fmla="*/ 276225 h 419576"/>
                  <a:gd name="connsiteX36" fmla="*/ 374602 w 469852"/>
                  <a:gd name="connsiteY36" fmla="*/ 342900 h 419576"/>
                  <a:gd name="connsiteX37" fmla="*/ 346027 w 469852"/>
                  <a:gd name="connsiteY37" fmla="*/ 361950 h 419576"/>
                  <a:gd name="connsiteX38" fmla="*/ 326977 w 469852"/>
                  <a:gd name="connsiteY38" fmla="*/ 390525 h 419576"/>
                  <a:gd name="connsiteX39" fmla="*/ 250777 w 469852"/>
                  <a:gd name="connsiteY39" fmla="*/ 352425 h 419576"/>
                  <a:gd name="connsiteX40" fmla="*/ 269827 w 469852"/>
                  <a:gd name="connsiteY40" fmla="*/ 266700 h 419576"/>
                  <a:gd name="connsiteX41" fmla="*/ 326977 w 469852"/>
                  <a:gd name="connsiteY41" fmla="*/ 238125 h 419576"/>
                  <a:gd name="connsiteX42" fmla="*/ 355552 w 469852"/>
                  <a:gd name="connsiteY42" fmla="*/ 238125 h 4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69852" h="419576">
                    <a:moveTo>
                      <a:pt x="441277" y="200025"/>
                    </a:moveTo>
                    <a:cubicBezTo>
                      <a:pt x="434927" y="190500"/>
                      <a:pt x="431935" y="177517"/>
                      <a:pt x="422227" y="171450"/>
                    </a:cubicBezTo>
                    <a:cubicBezTo>
                      <a:pt x="405199" y="160807"/>
                      <a:pt x="379276" y="166599"/>
                      <a:pt x="365077" y="152400"/>
                    </a:cubicBezTo>
                    <a:cubicBezTo>
                      <a:pt x="350878" y="138201"/>
                      <a:pt x="346027" y="95250"/>
                      <a:pt x="346027" y="95250"/>
                    </a:cubicBezTo>
                    <a:cubicBezTo>
                      <a:pt x="369004" y="3344"/>
                      <a:pt x="339404" y="13915"/>
                      <a:pt x="412702" y="28575"/>
                    </a:cubicBezTo>
                    <a:cubicBezTo>
                      <a:pt x="417194" y="42050"/>
                      <a:pt x="431752" y="83290"/>
                      <a:pt x="431752" y="95250"/>
                    </a:cubicBezTo>
                    <a:cubicBezTo>
                      <a:pt x="431752" y="111439"/>
                      <a:pt x="437969" y="139097"/>
                      <a:pt x="422227" y="142875"/>
                    </a:cubicBezTo>
                    <a:cubicBezTo>
                      <a:pt x="348067" y="160673"/>
                      <a:pt x="269827" y="149225"/>
                      <a:pt x="193627" y="152400"/>
                    </a:cubicBezTo>
                    <a:cubicBezTo>
                      <a:pt x="150497" y="281789"/>
                      <a:pt x="199081" y="121494"/>
                      <a:pt x="165052" y="314325"/>
                    </a:cubicBezTo>
                    <a:cubicBezTo>
                      <a:pt x="161562" y="334100"/>
                      <a:pt x="146002" y="371475"/>
                      <a:pt x="146002" y="371475"/>
                    </a:cubicBezTo>
                    <a:cubicBezTo>
                      <a:pt x="149177" y="381000"/>
                      <a:pt x="148427" y="392950"/>
                      <a:pt x="155527" y="400050"/>
                    </a:cubicBezTo>
                    <a:cubicBezTo>
                      <a:pt x="175053" y="419576"/>
                      <a:pt x="213613" y="403673"/>
                      <a:pt x="231727" y="400050"/>
                    </a:cubicBezTo>
                    <a:cubicBezTo>
                      <a:pt x="244427" y="387350"/>
                      <a:pt x="259388" y="376565"/>
                      <a:pt x="269827" y="361950"/>
                    </a:cubicBezTo>
                    <a:cubicBezTo>
                      <a:pt x="275663" y="353780"/>
                      <a:pt x="279352" y="343415"/>
                      <a:pt x="279352" y="333375"/>
                    </a:cubicBezTo>
                    <a:cubicBezTo>
                      <a:pt x="279352" y="314062"/>
                      <a:pt x="277671" y="293873"/>
                      <a:pt x="269827" y="276225"/>
                    </a:cubicBezTo>
                    <a:cubicBezTo>
                      <a:pt x="260006" y="254127"/>
                      <a:pt x="229643" y="242739"/>
                      <a:pt x="212677" y="228600"/>
                    </a:cubicBezTo>
                    <a:cubicBezTo>
                      <a:pt x="202329" y="219976"/>
                      <a:pt x="192726" y="210373"/>
                      <a:pt x="184102" y="200025"/>
                    </a:cubicBezTo>
                    <a:cubicBezTo>
                      <a:pt x="159530" y="170539"/>
                      <a:pt x="170852" y="167429"/>
                      <a:pt x="136477" y="142875"/>
                    </a:cubicBezTo>
                    <a:cubicBezTo>
                      <a:pt x="124923" y="134622"/>
                      <a:pt x="111077" y="130175"/>
                      <a:pt x="98377" y="123825"/>
                    </a:cubicBezTo>
                    <a:cubicBezTo>
                      <a:pt x="72977" y="127000"/>
                      <a:pt x="45072" y="121902"/>
                      <a:pt x="22177" y="133350"/>
                    </a:cubicBezTo>
                    <a:cubicBezTo>
                      <a:pt x="9477" y="139700"/>
                      <a:pt x="4413" y="157309"/>
                      <a:pt x="3127" y="171450"/>
                    </a:cubicBezTo>
                    <a:cubicBezTo>
                      <a:pt x="0" y="205848"/>
                      <a:pt x="11846" y="235706"/>
                      <a:pt x="22177" y="266700"/>
                    </a:cubicBezTo>
                    <a:cubicBezTo>
                      <a:pt x="34877" y="263525"/>
                      <a:pt x="48568" y="263029"/>
                      <a:pt x="60277" y="257175"/>
                    </a:cubicBezTo>
                    <a:cubicBezTo>
                      <a:pt x="74476" y="250075"/>
                      <a:pt x="85459" y="237827"/>
                      <a:pt x="98377" y="228600"/>
                    </a:cubicBezTo>
                    <a:cubicBezTo>
                      <a:pt x="144791" y="195447"/>
                      <a:pt x="111055" y="225447"/>
                      <a:pt x="155527" y="180975"/>
                    </a:cubicBezTo>
                    <a:cubicBezTo>
                      <a:pt x="158702" y="168275"/>
                      <a:pt x="160455" y="155132"/>
                      <a:pt x="165052" y="142875"/>
                    </a:cubicBezTo>
                    <a:cubicBezTo>
                      <a:pt x="170038" y="129580"/>
                      <a:pt x="180366" y="118474"/>
                      <a:pt x="184102" y="104775"/>
                    </a:cubicBezTo>
                    <a:cubicBezTo>
                      <a:pt x="190009" y="83115"/>
                      <a:pt x="179410" y="55476"/>
                      <a:pt x="193627" y="38100"/>
                    </a:cubicBezTo>
                    <a:cubicBezTo>
                      <a:pt x="211610" y="16121"/>
                      <a:pt x="269827" y="0"/>
                      <a:pt x="269827" y="0"/>
                    </a:cubicBezTo>
                    <a:cubicBezTo>
                      <a:pt x="276177" y="9525"/>
                      <a:pt x="283757" y="18336"/>
                      <a:pt x="288877" y="28575"/>
                    </a:cubicBezTo>
                    <a:cubicBezTo>
                      <a:pt x="304241" y="59303"/>
                      <a:pt x="305399" y="103611"/>
                      <a:pt x="288877" y="133350"/>
                    </a:cubicBezTo>
                    <a:cubicBezTo>
                      <a:pt x="282520" y="144793"/>
                      <a:pt x="263364" y="139279"/>
                      <a:pt x="250777" y="142875"/>
                    </a:cubicBezTo>
                    <a:cubicBezTo>
                      <a:pt x="241123" y="145633"/>
                      <a:pt x="231727" y="149225"/>
                      <a:pt x="222202" y="152400"/>
                    </a:cubicBezTo>
                    <a:cubicBezTo>
                      <a:pt x="227232" y="172519"/>
                      <a:pt x="234073" y="236192"/>
                      <a:pt x="260302" y="257175"/>
                    </a:cubicBezTo>
                    <a:cubicBezTo>
                      <a:pt x="268142" y="263447"/>
                      <a:pt x="278878" y="265791"/>
                      <a:pt x="288877" y="266700"/>
                    </a:cubicBezTo>
                    <a:cubicBezTo>
                      <a:pt x="349037" y="272169"/>
                      <a:pt x="409527" y="273050"/>
                      <a:pt x="469852" y="276225"/>
                    </a:cubicBezTo>
                    <a:cubicBezTo>
                      <a:pt x="413436" y="318537"/>
                      <a:pt x="444961" y="295994"/>
                      <a:pt x="374602" y="342900"/>
                    </a:cubicBezTo>
                    <a:lnTo>
                      <a:pt x="346027" y="361950"/>
                    </a:lnTo>
                    <a:cubicBezTo>
                      <a:pt x="339677" y="371475"/>
                      <a:pt x="338083" y="387749"/>
                      <a:pt x="326977" y="390525"/>
                    </a:cubicBezTo>
                    <a:cubicBezTo>
                      <a:pt x="274831" y="403562"/>
                      <a:pt x="270881" y="382580"/>
                      <a:pt x="250777" y="352425"/>
                    </a:cubicBezTo>
                    <a:cubicBezTo>
                      <a:pt x="250874" y="351840"/>
                      <a:pt x="259954" y="279041"/>
                      <a:pt x="269827" y="266700"/>
                    </a:cubicBezTo>
                    <a:cubicBezTo>
                      <a:pt x="279954" y="254042"/>
                      <a:pt x="311049" y="240780"/>
                      <a:pt x="326977" y="238125"/>
                    </a:cubicBezTo>
                    <a:cubicBezTo>
                      <a:pt x="336372" y="236559"/>
                      <a:pt x="346027" y="238125"/>
                      <a:pt x="355552" y="238125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51" name="Gruppieren 117"/>
              <p:cNvGrpSpPr/>
              <p:nvPr/>
            </p:nvGrpSpPr>
            <p:grpSpPr>
              <a:xfrm rot="6056025">
                <a:off x="21864752" y="5427694"/>
                <a:ext cx="1710707" cy="551007"/>
                <a:chOff x="5004792" y="5542289"/>
                <a:chExt cx="1295400" cy="551007"/>
              </a:xfrm>
            </p:grpSpPr>
            <p:cxnSp>
              <p:nvCxnSpPr>
                <p:cNvPr id="654" name="Gerade Verbindung 105"/>
                <p:cNvCxnSpPr/>
                <p:nvPr/>
              </p:nvCxnSpPr>
              <p:spPr>
                <a:xfrm>
                  <a:off x="5203962" y="5604073"/>
                  <a:ext cx="864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5" name="Gerade Verbindung 106"/>
                <p:cNvCxnSpPr/>
                <p:nvPr/>
              </p:nvCxnSpPr>
              <p:spPr>
                <a:xfrm>
                  <a:off x="5203962" y="5756473"/>
                  <a:ext cx="864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6" name="Gerade Verbindung 107"/>
                <p:cNvCxnSpPr/>
                <p:nvPr/>
              </p:nvCxnSpPr>
              <p:spPr>
                <a:xfrm>
                  <a:off x="5203962" y="5908873"/>
                  <a:ext cx="864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7" name="Gerade Verbindung 656"/>
                <p:cNvCxnSpPr/>
                <p:nvPr/>
              </p:nvCxnSpPr>
              <p:spPr>
                <a:xfrm>
                  <a:off x="5203962" y="6061273"/>
                  <a:ext cx="864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8" name="Freihandform 109"/>
                <p:cNvSpPr/>
                <p:nvPr/>
              </p:nvSpPr>
              <p:spPr>
                <a:xfrm>
                  <a:off x="6052542" y="5542289"/>
                  <a:ext cx="204515" cy="79247"/>
                </a:xfrm>
                <a:custGeom>
                  <a:avLst/>
                  <a:gdLst>
                    <a:gd name="connsiteX0" fmla="*/ 0 w 204515"/>
                    <a:gd name="connsiteY0" fmla="*/ 65232 h 79247"/>
                    <a:gd name="connsiteX1" fmla="*/ 57150 w 204515"/>
                    <a:gd name="connsiteY1" fmla="*/ 46182 h 79247"/>
                    <a:gd name="connsiteX2" fmla="*/ 104775 w 204515"/>
                    <a:gd name="connsiteY2" fmla="*/ 8082 h 79247"/>
                    <a:gd name="connsiteX3" fmla="*/ 142875 w 204515"/>
                    <a:gd name="connsiteY3" fmla="*/ 46182 h 79247"/>
                    <a:gd name="connsiteX4" fmla="*/ 171450 w 204515"/>
                    <a:gd name="connsiteY4" fmla="*/ 65232 h 79247"/>
                    <a:gd name="connsiteX5" fmla="*/ 200025 w 204515"/>
                    <a:gd name="connsiteY5" fmla="*/ 74757 h 79247"/>
                    <a:gd name="connsiteX6" fmla="*/ 180975 w 204515"/>
                    <a:gd name="connsiteY6" fmla="*/ 74757 h 79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4515" h="79247">
                      <a:moveTo>
                        <a:pt x="0" y="65232"/>
                      </a:moveTo>
                      <a:cubicBezTo>
                        <a:pt x="19050" y="58882"/>
                        <a:pt x="46011" y="62890"/>
                        <a:pt x="57150" y="46182"/>
                      </a:cubicBezTo>
                      <a:cubicBezTo>
                        <a:pt x="81769" y="9253"/>
                        <a:pt x="65340" y="21227"/>
                        <a:pt x="104775" y="8082"/>
                      </a:cubicBezTo>
                      <a:cubicBezTo>
                        <a:pt x="167120" y="28864"/>
                        <a:pt x="105930" y="0"/>
                        <a:pt x="142875" y="46182"/>
                      </a:cubicBezTo>
                      <a:cubicBezTo>
                        <a:pt x="150026" y="55121"/>
                        <a:pt x="161211" y="60112"/>
                        <a:pt x="171450" y="65232"/>
                      </a:cubicBezTo>
                      <a:cubicBezTo>
                        <a:pt x="180430" y="69722"/>
                        <a:pt x="192925" y="67657"/>
                        <a:pt x="200025" y="74757"/>
                      </a:cubicBezTo>
                      <a:cubicBezTo>
                        <a:pt x="204515" y="79247"/>
                        <a:pt x="187325" y="74757"/>
                        <a:pt x="180975" y="74757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9" name="Freihandform 658"/>
                <p:cNvSpPr/>
                <p:nvPr/>
              </p:nvSpPr>
              <p:spPr>
                <a:xfrm>
                  <a:off x="5004792" y="5578946"/>
                  <a:ext cx="236121" cy="75222"/>
                </a:xfrm>
                <a:custGeom>
                  <a:avLst/>
                  <a:gdLst>
                    <a:gd name="connsiteX0" fmla="*/ 219075 w 236121"/>
                    <a:gd name="connsiteY0" fmla="*/ 28575 h 75222"/>
                    <a:gd name="connsiteX1" fmla="*/ 152400 w 236121"/>
                    <a:gd name="connsiteY1" fmla="*/ 9525 h 75222"/>
                    <a:gd name="connsiteX2" fmla="*/ 123825 w 236121"/>
                    <a:gd name="connsiteY2" fmla="*/ 0 h 75222"/>
                    <a:gd name="connsiteX3" fmla="*/ 95250 w 236121"/>
                    <a:gd name="connsiteY3" fmla="*/ 19050 h 75222"/>
                    <a:gd name="connsiteX4" fmla="*/ 66675 w 236121"/>
                    <a:gd name="connsiteY4" fmla="*/ 28575 h 75222"/>
                    <a:gd name="connsiteX5" fmla="*/ 0 w 236121"/>
                    <a:gd name="connsiteY5" fmla="*/ 57150 h 7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6121" h="75222">
                      <a:moveTo>
                        <a:pt x="219075" y="28575"/>
                      </a:moveTo>
                      <a:cubicBezTo>
                        <a:pt x="150562" y="5737"/>
                        <a:pt x="236121" y="33445"/>
                        <a:pt x="152400" y="9525"/>
                      </a:cubicBezTo>
                      <a:cubicBezTo>
                        <a:pt x="142746" y="6767"/>
                        <a:pt x="133350" y="3175"/>
                        <a:pt x="123825" y="0"/>
                      </a:cubicBezTo>
                      <a:cubicBezTo>
                        <a:pt x="114300" y="6350"/>
                        <a:pt x="105489" y="13930"/>
                        <a:pt x="95250" y="19050"/>
                      </a:cubicBezTo>
                      <a:cubicBezTo>
                        <a:pt x="86270" y="23540"/>
                        <a:pt x="73775" y="21475"/>
                        <a:pt x="66675" y="28575"/>
                      </a:cubicBezTo>
                      <a:cubicBezTo>
                        <a:pt x="20028" y="75222"/>
                        <a:pt x="126195" y="57150"/>
                        <a:pt x="0" y="5715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0" name="Freihandform 659"/>
                <p:cNvSpPr/>
                <p:nvPr/>
              </p:nvSpPr>
              <p:spPr>
                <a:xfrm>
                  <a:off x="6052542" y="5750396"/>
                  <a:ext cx="247650" cy="112370"/>
                </a:xfrm>
                <a:custGeom>
                  <a:avLst/>
                  <a:gdLst>
                    <a:gd name="connsiteX0" fmla="*/ 0 w 247650"/>
                    <a:gd name="connsiteY0" fmla="*/ 0 h 112370"/>
                    <a:gd name="connsiteX1" fmla="*/ 38100 w 247650"/>
                    <a:gd name="connsiteY1" fmla="*/ 9525 h 112370"/>
                    <a:gd name="connsiteX2" fmla="*/ 142875 w 247650"/>
                    <a:gd name="connsiteY2" fmla="*/ 19050 h 112370"/>
                    <a:gd name="connsiteX3" fmla="*/ 200025 w 247650"/>
                    <a:gd name="connsiteY3" fmla="*/ 38100 h 112370"/>
                    <a:gd name="connsiteX4" fmla="*/ 238125 w 247650"/>
                    <a:gd name="connsiteY4" fmla="*/ 85725 h 112370"/>
                    <a:gd name="connsiteX5" fmla="*/ 247650 w 247650"/>
                    <a:gd name="connsiteY5" fmla="*/ 85725 h 11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7650" h="112370">
                      <a:moveTo>
                        <a:pt x="0" y="0"/>
                      </a:moveTo>
                      <a:cubicBezTo>
                        <a:pt x="12700" y="3175"/>
                        <a:pt x="25124" y="7795"/>
                        <a:pt x="38100" y="9525"/>
                      </a:cubicBezTo>
                      <a:cubicBezTo>
                        <a:pt x="72861" y="14160"/>
                        <a:pt x="108340" y="12956"/>
                        <a:pt x="142875" y="19050"/>
                      </a:cubicBezTo>
                      <a:cubicBezTo>
                        <a:pt x="162650" y="22540"/>
                        <a:pt x="200025" y="38100"/>
                        <a:pt x="200025" y="38100"/>
                      </a:cubicBezTo>
                      <a:cubicBezTo>
                        <a:pt x="212403" y="112370"/>
                        <a:pt x="190603" y="97605"/>
                        <a:pt x="238125" y="85725"/>
                      </a:cubicBezTo>
                      <a:cubicBezTo>
                        <a:pt x="241205" y="84955"/>
                        <a:pt x="244475" y="85725"/>
                        <a:pt x="247650" y="85725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1" name="Freihandform 660"/>
                <p:cNvSpPr/>
                <p:nvPr/>
              </p:nvSpPr>
              <p:spPr>
                <a:xfrm>
                  <a:off x="5080992" y="5731346"/>
                  <a:ext cx="152400" cy="38100"/>
                </a:xfrm>
                <a:custGeom>
                  <a:avLst/>
                  <a:gdLst>
                    <a:gd name="connsiteX0" fmla="*/ 152400 w 152400"/>
                    <a:gd name="connsiteY0" fmla="*/ 38100 h 38100"/>
                    <a:gd name="connsiteX1" fmla="*/ 66675 w 152400"/>
                    <a:gd name="connsiteY1" fmla="*/ 0 h 38100"/>
                    <a:gd name="connsiteX2" fmla="*/ 38100 w 152400"/>
                    <a:gd name="connsiteY2" fmla="*/ 9525 h 38100"/>
                    <a:gd name="connsiteX3" fmla="*/ 0 w 152400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38100">
                      <a:moveTo>
                        <a:pt x="152400" y="38100"/>
                      </a:moveTo>
                      <a:cubicBezTo>
                        <a:pt x="84390" y="15430"/>
                        <a:pt x="111958" y="30189"/>
                        <a:pt x="66675" y="0"/>
                      </a:cubicBezTo>
                      <a:cubicBezTo>
                        <a:pt x="57150" y="3175"/>
                        <a:pt x="47080" y="5035"/>
                        <a:pt x="38100" y="9525"/>
                      </a:cubicBezTo>
                      <a:cubicBezTo>
                        <a:pt x="16559" y="20295"/>
                        <a:pt x="13395" y="24705"/>
                        <a:pt x="0" y="3810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2" name="Freihandform 661"/>
                <p:cNvSpPr/>
                <p:nvPr/>
              </p:nvSpPr>
              <p:spPr>
                <a:xfrm>
                  <a:off x="6062067" y="5882095"/>
                  <a:ext cx="114300" cy="49276"/>
                </a:xfrm>
                <a:custGeom>
                  <a:avLst/>
                  <a:gdLst>
                    <a:gd name="connsiteX0" fmla="*/ 0 w 114300"/>
                    <a:gd name="connsiteY0" fmla="*/ 30226 h 49276"/>
                    <a:gd name="connsiteX1" fmla="*/ 28575 w 114300"/>
                    <a:gd name="connsiteY1" fmla="*/ 20701 h 49276"/>
                    <a:gd name="connsiteX2" fmla="*/ 57150 w 114300"/>
                    <a:gd name="connsiteY2" fmla="*/ 1651 h 49276"/>
                    <a:gd name="connsiteX3" fmla="*/ 85725 w 114300"/>
                    <a:gd name="connsiteY3" fmla="*/ 11176 h 49276"/>
                    <a:gd name="connsiteX4" fmla="*/ 114300 w 114300"/>
                    <a:gd name="connsiteY4" fmla="*/ 49276 h 49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49276">
                      <a:moveTo>
                        <a:pt x="0" y="30226"/>
                      </a:moveTo>
                      <a:cubicBezTo>
                        <a:pt x="9525" y="27051"/>
                        <a:pt x="19595" y="25191"/>
                        <a:pt x="28575" y="20701"/>
                      </a:cubicBezTo>
                      <a:cubicBezTo>
                        <a:pt x="38814" y="15581"/>
                        <a:pt x="45858" y="3533"/>
                        <a:pt x="57150" y="1651"/>
                      </a:cubicBezTo>
                      <a:cubicBezTo>
                        <a:pt x="67054" y="0"/>
                        <a:pt x="76200" y="8001"/>
                        <a:pt x="85725" y="11176"/>
                      </a:cubicBezTo>
                      <a:cubicBezTo>
                        <a:pt x="97495" y="46486"/>
                        <a:pt x="86270" y="35261"/>
                        <a:pt x="114300" y="49276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3" name="Freihandform 662"/>
                <p:cNvSpPr/>
                <p:nvPr/>
              </p:nvSpPr>
              <p:spPr>
                <a:xfrm>
                  <a:off x="5004792" y="5855171"/>
                  <a:ext cx="209550" cy="76200"/>
                </a:xfrm>
                <a:custGeom>
                  <a:avLst/>
                  <a:gdLst>
                    <a:gd name="connsiteX0" fmla="*/ 209550 w 209550"/>
                    <a:gd name="connsiteY0" fmla="*/ 57150 h 76200"/>
                    <a:gd name="connsiteX1" fmla="*/ 171450 w 209550"/>
                    <a:gd name="connsiteY1" fmla="*/ 47625 h 76200"/>
                    <a:gd name="connsiteX2" fmla="*/ 161925 w 209550"/>
                    <a:gd name="connsiteY2" fmla="*/ 19050 h 76200"/>
                    <a:gd name="connsiteX3" fmla="*/ 133350 w 209550"/>
                    <a:gd name="connsiteY3" fmla="*/ 0 h 76200"/>
                    <a:gd name="connsiteX4" fmla="*/ 57150 w 209550"/>
                    <a:gd name="connsiteY4" fmla="*/ 9525 h 76200"/>
                    <a:gd name="connsiteX5" fmla="*/ 28575 w 209550"/>
                    <a:gd name="connsiteY5" fmla="*/ 66675 h 76200"/>
                    <a:gd name="connsiteX6" fmla="*/ 0 w 209550"/>
                    <a:gd name="connsiteY6" fmla="*/ 76200 h 76200"/>
                    <a:gd name="connsiteX7" fmla="*/ 9525 w 209550"/>
                    <a:gd name="connsiteY7" fmla="*/ 381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9550" h="76200">
                      <a:moveTo>
                        <a:pt x="209550" y="57150"/>
                      </a:moveTo>
                      <a:cubicBezTo>
                        <a:pt x="196850" y="53975"/>
                        <a:pt x="181672" y="55803"/>
                        <a:pt x="171450" y="47625"/>
                      </a:cubicBezTo>
                      <a:cubicBezTo>
                        <a:pt x="163610" y="41353"/>
                        <a:pt x="168197" y="26890"/>
                        <a:pt x="161925" y="19050"/>
                      </a:cubicBezTo>
                      <a:cubicBezTo>
                        <a:pt x="154774" y="10111"/>
                        <a:pt x="142875" y="6350"/>
                        <a:pt x="133350" y="0"/>
                      </a:cubicBezTo>
                      <a:cubicBezTo>
                        <a:pt x="107950" y="3175"/>
                        <a:pt x="80917" y="18"/>
                        <a:pt x="57150" y="9525"/>
                      </a:cubicBezTo>
                      <a:cubicBezTo>
                        <a:pt x="27707" y="21302"/>
                        <a:pt x="45951" y="49299"/>
                        <a:pt x="28575" y="66675"/>
                      </a:cubicBezTo>
                      <a:cubicBezTo>
                        <a:pt x="21475" y="73775"/>
                        <a:pt x="9525" y="73025"/>
                        <a:pt x="0" y="76200"/>
                      </a:cubicBezTo>
                      <a:lnTo>
                        <a:pt x="9525" y="3810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4" name="Freihandform 663"/>
                <p:cNvSpPr/>
                <p:nvPr/>
              </p:nvSpPr>
              <p:spPr>
                <a:xfrm>
                  <a:off x="6052542" y="6015445"/>
                  <a:ext cx="171450" cy="49276"/>
                </a:xfrm>
                <a:custGeom>
                  <a:avLst/>
                  <a:gdLst>
                    <a:gd name="connsiteX0" fmla="*/ 0 w 171450"/>
                    <a:gd name="connsiteY0" fmla="*/ 49276 h 49276"/>
                    <a:gd name="connsiteX1" fmla="*/ 28575 w 171450"/>
                    <a:gd name="connsiteY1" fmla="*/ 39751 h 49276"/>
                    <a:gd name="connsiteX2" fmla="*/ 57150 w 171450"/>
                    <a:gd name="connsiteY2" fmla="*/ 20701 h 49276"/>
                    <a:gd name="connsiteX3" fmla="*/ 85725 w 171450"/>
                    <a:gd name="connsiteY3" fmla="*/ 39751 h 49276"/>
                    <a:gd name="connsiteX4" fmla="*/ 104775 w 171450"/>
                    <a:gd name="connsiteY4" fmla="*/ 11176 h 49276"/>
                    <a:gd name="connsiteX5" fmla="*/ 133350 w 171450"/>
                    <a:gd name="connsiteY5" fmla="*/ 1651 h 49276"/>
                    <a:gd name="connsiteX6" fmla="*/ 171450 w 171450"/>
                    <a:gd name="connsiteY6" fmla="*/ 30226 h 49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1450" h="49276">
                      <a:moveTo>
                        <a:pt x="0" y="49276"/>
                      </a:moveTo>
                      <a:cubicBezTo>
                        <a:pt x="9525" y="46101"/>
                        <a:pt x="19595" y="44241"/>
                        <a:pt x="28575" y="39751"/>
                      </a:cubicBezTo>
                      <a:cubicBezTo>
                        <a:pt x="38814" y="34631"/>
                        <a:pt x="45702" y="20701"/>
                        <a:pt x="57150" y="20701"/>
                      </a:cubicBezTo>
                      <a:cubicBezTo>
                        <a:pt x="68598" y="20701"/>
                        <a:pt x="76200" y="33401"/>
                        <a:pt x="85725" y="39751"/>
                      </a:cubicBezTo>
                      <a:cubicBezTo>
                        <a:pt x="92075" y="30226"/>
                        <a:pt x="95836" y="18327"/>
                        <a:pt x="104775" y="11176"/>
                      </a:cubicBezTo>
                      <a:cubicBezTo>
                        <a:pt x="112615" y="4904"/>
                        <a:pt x="123446" y="0"/>
                        <a:pt x="133350" y="1651"/>
                      </a:cubicBezTo>
                      <a:cubicBezTo>
                        <a:pt x="146274" y="3805"/>
                        <a:pt x="161434" y="20210"/>
                        <a:pt x="171450" y="30226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5" name="Freihandform 664"/>
                <p:cNvSpPr/>
                <p:nvPr/>
              </p:nvSpPr>
              <p:spPr>
                <a:xfrm>
                  <a:off x="5061942" y="6036146"/>
                  <a:ext cx="157566" cy="57150"/>
                </a:xfrm>
                <a:custGeom>
                  <a:avLst/>
                  <a:gdLst>
                    <a:gd name="connsiteX0" fmla="*/ 123825 w 157566"/>
                    <a:gd name="connsiteY0" fmla="*/ 47625 h 57150"/>
                    <a:gd name="connsiteX1" fmla="*/ 152400 w 157566"/>
                    <a:gd name="connsiteY1" fmla="*/ 38100 h 57150"/>
                    <a:gd name="connsiteX2" fmla="*/ 95250 w 157566"/>
                    <a:gd name="connsiteY2" fmla="*/ 0 h 57150"/>
                    <a:gd name="connsiteX3" fmla="*/ 66675 w 157566"/>
                    <a:gd name="connsiteY3" fmla="*/ 9525 h 57150"/>
                    <a:gd name="connsiteX4" fmla="*/ 19050 w 157566"/>
                    <a:gd name="connsiteY4" fmla="*/ 19050 h 57150"/>
                    <a:gd name="connsiteX5" fmla="*/ 9525 w 157566"/>
                    <a:gd name="connsiteY5" fmla="*/ 47625 h 57150"/>
                    <a:gd name="connsiteX6" fmla="*/ 0 w 157566"/>
                    <a:gd name="connsiteY6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566" h="57150">
                      <a:moveTo>
                        <a:pt x="123825" y="47625"/>
                      </a:moveTo>
                      <a:cubicBezTo>
                        <a:pt x="133350" y="44450"/>
                        <a:pt x="157566" y="46709"/>
                        <a:pt x="152400" y="38100"/>
                      </a:cubicBezTo>
                      <a:cubicBezTo>
                        <a:pt x="140620" y="18467"/>
                        <a:pt x="95250" y="0"/>
                        <a:pt x="95250" y="0"/>
                      </a:cubicBezTo>
                      <a:cubicBezTo>
                        <a:pt x="85725" y="3175"/>
                        <a:pt x="76415" y="7090"/>
                        <a:pt x="66675" y="9525"/>
                      </a:cubicBezTo>
                      <a:cubicBezTo>
                        <a:pt x="50969" y="13452"/>
                        <a:pt x="32520" y="10070"/>
                        <a:pt x="19050" y="19050"/>
                      </a:cubicBezTo>
                      <a:cubicBezTo>
                        <a:pt x="10696" y="24619"/>
                        <a:pt x="14015" y="38645"/>
                        <a:pt x="9525" y="47625"/>
                      </a:cubicBezTo>
                      <a:cubicBezTo>
                        <a:pt x="7517" y="51641"/>
                        <a:pt x="3175" y="53975"/>
                        <a:pt x="0" y="5715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52" name="Freihandform 651"/>
              <p:cNvSpPr/>
              <p:nvPr/>
            </p:nvSpPr>
            <p:spPr>
              <a:xfrm rot="16200000">
                <a:off x="21073409" y="4778773"/>
                <a:ext cx="620488" cy="454253"/>
              </a:xfrm>
              <a:custGeom>
                <a:avLst/>
                <a:gdLst>
                  <a:gd name="connsiteX0" fmla="*/ 441277 w 469852"/>
                  <a:gd name="connsiteY0" fmla="*/ 200025 h 419576"/>
                  <a:gd name="connsiteX1" fmla="*/ 422227 w 469852"/>
                  <a:gd name="connsiteY1" fmla="*/ 171450 h 419576"/>
                  <a:gd name="connsiteX2" fmla="*/ 365077 w 469852"/>
                  <a:gd name="connsiteY2" fmla="*/ 152400 h 419576"/>
                  <a:gd name="connsiteX3" fmla="*/ 346027 w 469852"/>
                  <a:gd name="connsiteY3" fmla="*/ 95250 h 419576"/>
                  <a:gd name="connsiteX4" fmla="*/ 412702 w 469852"/>
                  <a:gd name="connsiteY4" fmla="*/ 28575 h 419576"/>
                  <a:gd name="connsiteX5" fmla="*/ 431752 w 469852"/>
                  <a:gd name="connsiteY5" fmla="*/ 95250 h 419576"/>
                  <a:gd name="connsiteX6" fmla="*/ 422227 w 469852"/>
                  <a:gd name="connsiteY6" fmla="*/ 142875 h 419576"/>
                  <a:gd name="connsiteX7" fmla="*/ 193627 w 469852"/>
                  <a:gd name="connsiteY7" fmla="*/ 152400 h 419576"/>
                  <a:gd name="connsiteX8" fmla="*/ 165052 w 469852"/>
                  <a:gd name="connsiteY8" fmla="*/ 314325 h 419576"/>
                  <a:gd name="connsiteX9" fmla="*/ 146002 w 469852"/>
                  <a:gd name="connsiteY9" fmla="*/ 371475 h 419576"/>
                  <a:gd name="connsiteX10" fmla="*/ 155527 w 469852"/>
                  <a:gd name="connsiteY10" fmla="*/ 400050 h 419576"/>
                  <a:gd name="connsiteX11" fmla="*/ 231727 w 469852"/>
                  <a:gd name="connsiteY11" fmla="*/ 400050 h 419576"/>
                  <a:gd name="connsiteX12" fmla="*/ 269827 w 469852"/>
                  <a:gd name="connsiteY12" fmla="*/ 361950 h 419576"/>
                  <a:gd name="connsiteX13" fmla="*/ 279352 w 469852"/>
                  <a:gd name="connsiteY13" fmla="*/ 333375 h 419576"/>
                  <a:gd name="connsiteX14" fmla="*/ 269827 w 469852"/>
                  <a:gd name="connsiteY14" fmla="*/ 276225 h 419576"/>
                  <a:gd name="connsiteX15" fmla="*/ 212677 w 469852"/>
                  <a:gd name="connsiteY15" fmla="*/ 228600 h 419576"/>
                  <a:gd name="connsiteX16" fmla="*/ 184102 w 469852"/>
                  <a:gd name="connsiteY16" fmla="*/ 200025 h 419576"/>
                  <a:gd name="connsiteX17" fmla="*/ 136477 w 469852"/>
                  <a:gd name="connsiteY17" fmla="*/ 142875 h 419576"/>
                  <a:gd name="connsiteX18" fmla="*/ 98377 w 469852"/>
                  <a:gd name="connsiteY18" fmla="*/ 123825 h 419576"/>
                  <a:gd name="connsiteX19" fmla="*/ 22177 w 469852"/>
                  <a:gd name="connsiteY19" fmla="*/ 133350 h 419576"/>
                  <a:gd name="connsiteX20" fmla="*/ 3127 w 469852"/>
                  <a:gd name="connsiteY20" fmla="*/ 171450 h 419576"/>
                  <a:gd name="connsiteX21" fmla="*/ 22177 w 469852"/>
                  <a:gd name="connsiteY21" fmla="*/ 266700 h 419576"/>
                  <a:gd name="connsiteX22" fmla="*/ 60277 w 469852"/>
                  <a:gd name="connsiteY22" fmla="*/ 257175 h 419576"/>
                  <a:gd name="connsiteX23" fmla="*/ 98377 w 469852"/>
                  <a:gd name="connsiteY23" fmla="*/ 228600 h 419576"/>
                  <a:gd name="connsiteX24" fmla="*/ 155527 w 469852"/>
                  <a:gd name="connsiteY24" fmla="*/ 180975 h 419576"/>
                  <a:gd name="connsiteX25" fmla="*/ 165052 w 469852"/>
                  <a:gd name="connsiteY25" fmla="*/ 142875 h 419576"/>
                  <a:gd name="connsiteX26" fmla="*/ 184102 w 469852"/>
                  <a:gd name="connsiteY26" fmla="*/ 104775 h 419576"/>
                  <a:gd name="connsiteX27" fmla="*/ 193627 w 469852"/>
                  <a:gd name="connsiteY27" fmla="*/ 38100 h 419576"/>
                  <a:gd name="connsiteX28" fmla="*/ 269827 w 469852"/>
                  <a:gd name="connsiteY28" fmla="*/ 0 h 419576"/>
                  <a:gd name="connsiteX29" fmla="*/ 288877 w 469852"/>
                  <a:gd name="connsiteY29" fmla="*/ 28575 h 419576"/>
                  <a:gd name="connsiteX30" fmla="*/ 288877 w 469852"/>
                  <a:gd name="connsiteY30" fmla="*/ 133350 h 419576"/>
                  <a:gd name="connsiteX31" fmla="*/ 250777 w 469852"/>
                  <a:gd name="connsiteY31" fmla="*/ 142875 h 419576"/>
                  <a:gd name="connsiteX32" fmla="*/ 222202 w 469852"/>
                  <a:gd name="connsiteY32" fmla="*/ 152400 h 419576"/>
                  <a:gd name="connsiteX33" fmla="*/ 260302 w 469852"/>
                  <a:gd name="connsiteY33" fmla="*/ 257175 h 419576"/>
                  <a:gd name="connsiteX34" fmla="*/ 288877 w 469852"/>
                  <a:gd name="connsiteY34" fmla="*/ 266700 h 419576"/>
                  <a:gd name="connsiteX35" fmla="*/ 469852 w 469852"/>
                  <a:gd name="connsiteY35" fmla="*/ 276225 h 419576"/>
                  <a:gd name="connsiteX36" fmla="*/ 374602 w 469852"/>
                  <a:gd name="connsiteY36" fmla="*/ 342900 h 419576"/>
                  <a:gd name="connsiteX37" fmla="*/ 346027 w 469852"/>
                  <a:gd name="connsiteY37" fmla="*/ 361950 h 419576"/>
                  <a:gd name="connsiteX38" fmla="*/ 326977 w 469852"/>
                  <a:gd name="connsiteY38" fmla="*/ 390525 h 419576"/>
                  <a:gd name="connsiteX39" fmla="*/ 250777 w 469852"/>
                  <a:gd name="connsiteY39" fmla="*/ 352425 h 419576"/>
                  <a:gd name="connsiteX40" fmla="*/ 269827 w 469852"/>
                  <a:gd name="connsiteY40" fmla="*/ 266700 h 419576"/>
                  <a:gd name="connsiteX41" fmla="*/ 326977 w 469852"/>
                  <a:gd name="connsiteY41" fmla="*/ 238125 h 419576"/>
                  <a:gd name="connsiteX42" fmla="*/ 355552 w 469852"/>
                  <a:gd name="connsiteY42" fmla="*/ 238125 h 4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69852" h="419576">
                    <a:moveTo>
                      <a:pt x="441277" y="200025"/>
                    </a:moveTo>
                    <a:cubicBezTo>
                      <a:pt x="434927" y="190500"/>
                      <a:pt x="431935" y="177517"/>
                      <a:pt x="422227" y="171450"/>
                    </a:cubicBezTo>
                    <a:cubicBezTo>
                      <a:pt x="405199" y="160807"/>
                      <a:pt x="379276" y="166599"/>
                      <a:pt x="365077" y="152400"/>
                    </a:cubicBezTo>
                    <a:cubicBezTo>
                      <a:pt x="350878" y="138201"/>
                      <a:pt x="346027" y="95250"/>
                      <a:pt x="346027" y="95250"/>
                    </a:cubicBezTo>
                    <a:cubicBezTo>
                      <a:pt x="369004" y="3344"/>
                      <a:pt x="339404" y="13915"/>
                      <a:pt x="412702" y="28575"/>
                    </a:cubicBezTo>
                    <a:cubicBezTo>
                      <a:pt x="417194" y="42050"/>
                      <a:pt x="431752" y="83290"/>
                      <a:pt x="431752" y="95250"/>
                    </a:cubicBezTo>
                    <a:cubicBezTo>
                      <a:pt x="431752" y="111439"/>
                      <a:pt x="437969" y="139097"/>
                      <a:pt x="422227" y="142875"/>
                    </a:cubicBezTo>
                    <a:cubicBezTo>
                      <a:pt x="348067" y="160673"/>
                      <a:pt x="269827" y="149225"/>
                      <a:pt x="193627" y="152400"/>
                    </a:cubicBezTo>
                    <a:cubicBezTo>
                      <a:pt x="150497" y="281789"/>
                      <a:pt x="199081" y="121494"/>
                      <a:pt x="165052" y="314325"/>
                    </a:cubicBezTo>
                    <a:cubicBezTo>
                      <a:pt x="161562" y="334100"/>
                      <a:pt x="146002" y="371475"/>
                      <a:pt x="146002" y="371475"/>
                    </a:cubicBezTo>
                    <a:cubicBezTo>
                      <a:pt x="149177" y="381000"/>
                      <a:pt x="148427" y="392950"/>
                      <a:pt x="155527" y="400050"/>
                    </a:cubicBezTo>
                    <a:cubicBezTo>
                      <a:pt x="175053" y="419576"/>
                      <a:pt x="213613" y="403673"/>
                      <a:pt x="231727" y="400050"/>
                    </a:cubicBezTo>
                    <a:cubicBezTo>
                      <a:pt x="244427" y="387350"/>
                      <a:pt x="259388" y="376565"/>
                      <a:pt x="269827" y="361950"/>
                    </a:cubicBezTo>
                    <a:cubicBezTo>
                      <a:pt x="275663" y="353780"/>
                      <a:pt x="279352" y="343415"/>
                      <a:pt x="279352" y="333375"/>
                    </a:cubicBezTo>
                    <a:cubicBezTo>
                      <a:pt x="279352" y="314062"/>
                      <a:pt x="277671" y="293873"/>
                      <a:pt x="269827" y="276225"/>
                    </a:cubicBezTo>
                    <a:cubicBezTo>
                      <a:pt x="260006" y="254127"/>
                      <a:pt x="229643" y="242739"/>
                      <a:pt x="212677" y="228600"/>
                    </a:cubicBezTo>
                    <a:cubicBezTo>
                      <a:pt x="202329" y="219976"/>
                      <a:pt x="192726" y="210373"/>
                      <a:pt x="184102" y="200025"/>
                    </a:cubicBezTo>
                    <a:cubicBezTo>
                      <a:pt x="159530" y="170539"/>
                      <a:pt x="170852" y="167429"/>
                      <a:pt x="136477" y="142875"/>
                    </a:cubicBezTo>
                    <a:cubicBezTo>
                      <a:pt x="124923" y="134622"/>
                      <a:pt x="111077" y="130175"/>
                      <a:pt x="98377" y="123825"/>
                    </a:cubicBezTo>
                    <a:cubicBezTo>
                      <a:pt x="72977" y="127000"/>
                      <a:pt x="45072" y="121902"/>
                      <a:pt x="22177" y="133350"/>
                    </a:cubicBezTo>
                    <a:cubicBezTo>
                      <a:pt x="9477" y="139700"/>
                      <a:pt x="4413" y="157309"/>
                      <a:pt x="3127" y="171450"/>
                    </a:cubicBezTo>
                    <a:cubicBezTo>
                      <a:pt x="0" y="205848"/>
                      <a:pt x="11846" y="235706"/>
                      <a:pt x="22177" y="266700"/>
                    </a:cubicBezTo>
                    <a:cubicBezTo>
                      <a:pt x="34877" y="263525"/>
                      <a:pt x="48568" y="263029"/>
                      <a:pt x="60277" y="257175"/>
                    </a:cubicBezTo>
                    <a:cubicBezTo>
                      <a:pt x="74476" y="250075"/>
                      <a:pt x="85459" y="237827"/>
                      <a:pt x="98377" y="228600"/>
                    </a:cubicBezTo>
                    <a:cubicBezTo>
                      <a:pt x="144791" y="195447"/>
                      <a:pt x="111055" y="225447"/>
                      <a:pt x="155527" y="180975"/>
                    </a:cubicBezTo>
                    <a:cubicBezTo>
                      <a:pt x="158702" y="168275"/>
                      <a:pt x="160455" y="155132"/>
                      <a:pt x="165052" y="142875"/>
                    </a:cubicBezTo>
                    <a:cubicBezTo>
                      <a:pt x="170038" y="129580"/>
                      <a:pt x="180366" y="118474"/>
                      <a:pt x="184102" y="104775"/>
                    </a:cubicBezTo>
                    <a:cubicBezTo>
                      <a:pt x="190009" y="83115"/>
                      <a:pt x="179410" y="55476"/>
                      <a:pt x="193627" y="38100"/>
                    </a:cubicBezTo>
                    <a:cubicBezTo>
                      <a:pt x="211610" y="16121"/>
                      <a:pt x="269827" y="0"/>
                      <a:pt x="269827" y="0"/>
                    </a:cubicBezTo>
                    <a:cubicBezTo>
                      <a:pt x="276177" y="9525"/>
                      <a:pt x="283757" y="18336"/>
                      <a:pt x="288877" y="28575"/>
                    </a:cubicBezTo>
                    <a:cubicBezTo>
                      <a:pt x="304241" y="59303"/>
                      <a:pt x="305399" y="103611"/>
                      <a:pt x="288877" y="133350"/>
                    </a:cubicBezTo>
                    <a:cubicBezTo>
                      <a:pt x="282520" y="144793"/>
                      <a:pt x="263364" y="139279"/>
                      <a:pt x="250777" y="142875"/>
                    </a:cubicBezTo>
                    <a:cubicBezTo>
                      <a:pt x="241123" y="145633"/>
                      <a:pt x="231727" y="149225"/>
                      <a:pt x="222202" y="152400"/>
                    </a:cubicBezTo>
                    <a:cubicBezTo>
                      <a:pt x="227232" y="172519"/>
                      <a:pt x="234073" y="236192"/>
                      <a:pt x="260302" y="257175"/>
                    </a:cubicBezTo>
                    <a:cubicBezTo>
                      <a:pt x="268142" y="263447"/>
                      <a:pt x="278878" y="265791"/>
                      <a:pt x="288877" y="266700"/>
                    </a:cubicBezTo>
                    <a:cubicBezTo>
                      <a:pt x="349037" y="272169"/>
                      <a:pt x="409527" y="273050"/>
                      <a:pt x="469852" y="276225"/>
                    </a:cubicBezTo>
                    <a:cubicBezTo>
                      <a:pt x="413436" y="318537"/>
                      <a:pt x="444961" y="295994"/>
                      <a:pt x="374602" y="342900"/>
                    </a:cubicBezTo>
                    <a:lnTo>
                      <a:pt x="346027" y="361950"/>
                    </a:lnTo>
                    <a:cubicBezTo>
                      <a:pt x="339677" y="371475"/>
                      <a:pt x="338083" y="387749"/>
                      <a:pt x="326977" y="390525"/>
                    </a:cubicBezTo>
                    <a:cubicBezTo>
                      <a:pt x="274831" y="403562"/>
                      <a:pt x="270881" y="382580"/>
                      <a:pt x="250777" y="352425"/>
                    </a:cubicBezTo>
                    <a:cubicBezTo>
                      <a:pt x="250874" y="351840"/>
                      <a:pt x="259954" y="279041"/>
                      <a:pt x="269827" y="266700"/>
                    </a:cubicBezTo>
                    <a:cubicBezTo>
                      <a:pt x="279954" y="254042"/>
                      <a:pt x="311049" y="240780"/>
                      <a:pt x="326977" y="238125"/>
                    </a:cubicBezTo>
                    <a:cubicBezTo>
                      <a:pt x="336372" y="236559"/>
                      <a:pt x="346027" y="238125"/>
                      <a:pt x="355552" y="238125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3" name="Freihandform 652"/>
              <p:cNvSpPr/>
              <p:nvPr/>
            </p:nvSpPr>
            <p:spPr>
              <a:xfrm rot="5583975">
                <a:off x="22307477" y="6772442"/>
                <a:ext cx="620488" cy="454253"/>
              </a:xfrm>
              <a:custGeom>
                <a:avLst/>
                <a:gdLst>
                  <a:gd name="connsiteX0" fmla="*/ 441277 w 469852"/>
                  <a:gd name="connsiteY0" fmla="*/ 200025 h 419576"/>
                  <a:gd name="connsiteX1" fmla="*/ 422227 w 469852"/>
                  <a:gd name="connsiteY1" fmla="*/ 171450 h 419576"/>
                  <a:gd name="connsiteX2" fmla="*/ 365077 w 469852"/>
                  <a:gd name="connsiteY2" fmla="*/ 152400 h 419576"/>
                  <a:gd name="connsiteX3" fmla="*/ 346027 w 469852"/>
                  <a:gd name="connsiteY3" fmla="*/ 95250 h 419576"/>
                  <a:gd name="connsiteX4" fmla="*/ 412702 w 469852"/>
                  <a:gd name="connsiteY4" fmla="*/ 28575 h 419576"/>
                  <a:gd name="connsiteX5" fmla="*/ 431752 w 469852"/>
                  <a:gd name="connsiteY5" fmla="*/ 95250 h 419576"/>
                  <a:gd name="connsiteX6" fmla="*/ 422227 w 469852"/>
                  <a:gd name="connsiteY6" fmla="*/ 142875 h 419576"/>
                  <a:gd name="connsiteX7" fmla="*/ 193627 w 469852"/>
                  <a:gd name="connsiteY7" fmla="*/ 152400 h 419576"/>
                  <a:gd name="connsiteX8" fmla="*/ 165052 w 469852"/>
                  <a:gd name="connsiteY8" fmla="*/ 314325 h 419576"/>
                  <a:gd name="connsiteX9" fmla="*/ 146002 w 469852"/>
                  <a:gd name="connsiteY9" fmla="*/ 371475 h 419576"/>
                  <a:gd name="connsiteX10" fmla="*/ 155527 w 469852"/>
                  <a:gd name="connsiteY10" fmla="*/ 400050 h 419576"/>
                  <a:gd name="connsiteX11" fmla="*/ 231727 w 469852"/>
                  <a:gd name="connsiteY11" fmla="*/ 400050 h 419576"/>
                  <a:gd name="connsiteX12" fmla="*/ 269827 w 469852"/>
                  <a:gd name="connsiteY12" fmla="*/ 361950 h 419576"/>
                  <a:gd name="connsiteX13" fmla="*/ 279352 w 469852"/>
                  <a:gd name="connsiteY13" fmla="*/ 333375 h 419576"/>
                  <a:gd name="connsiteX14" fmla="*/ 269827 w 469852"/>
                  <a:gd name="connsiteY14" fmla="*/ 276225 h 419576"/>
                  <a:gd name="connsiteX15" fmla="*/ 212677 w 469852"/>
                  <a:gd name="connsiteY15" fmla="*/ 228600 h 419576"/>
                  <a:gd name="connsiteX16" fmla="*/ 184102 w 469852"/>
                  <a:gd name="connsiteY16" fmla="*/ 200025 h 419576"/>
                  <a:gd name="connsiteX17" fmla="*/ 136477 w 469852"/>
                  <a:gd name="connsiteY17" fmla="*/ 142875 h 419576"/>
                  <a:gd name="connsiteX18" fmla="*/ 98377 w 469852"/>
                  <a:gd name="connsiteY18" fmla="*/ 123825 h 419576"/>
                  <a:gd name="connsiteX19" fmla="*/ 22177 w 469852"/>
                  <a:gd name="connsiteY19" fmla="*/ 133350 h 419576"/>
                  <a:gd name="connsiteX20" fmla="*/ 3127 w 469852"/>
                  <a:gd name="connsiteY20" fmla="*/ 171450 h 419576"/>
                  <a:gd name="connsiteX21" fmla="*/ 22177 w 469852"/>
                  <a:gd name="connsiteY21" fmla="*/ 266700 h 419576"/>
                  <a:gd name="connsiteX22" fmla="*/ 60277 w 469852"/>
                  <a:gd name="connsiteY22" fmla="*/ 257175 h 419576"/>
                  <a:gd name="connsiteX23" fmla="*/ 98377 w 469852"/>
                  <a:gd name="connsiteY23" fmla="*/ 228600 h 419576"/>
                  <a:gd name="connsiteX24" fmla="*/ 155527 w 469852"/>
                  <a:gd name="connsiteY24" fmla="*/ 180975 h 419576"/>
                  <a:gd name="connsiteX25" fmla="*/ 165052 w 469852"/>
                  <a:gd name="connsiteY25" fmla="*/ 142875 h 419576"/>
                  <a:gd name="connsiteX26" fmla="*/ 184102 w 469852"/>
                  <a:gd name="connsiteY26" fmla="*/ 104775 h 419576"/>
                  <a:gd name="connsiteX27" fmla="*/ 193627 w 469852"/>
                  <a:gd name="connsiteY27" fmla="*/ 38100 h 419576"/>
                  <a:gd name="connsiteX28" fmla="*/ 269827 w 469852"/>
                  <a:gd name="connsiteY28" fmla="*/ 0 h 419576"/>
                  <a:gd name="connsiteX29" fmla="*/ 288877 w 469852"/>
                  <a:gd name="connsiteY29" fmla="*/ 28575 h 419576"/>
                  <a:gd name="connsiteX30" fmla="*/ 288877 w 469852"/>
                  <a:gd name="connsiteY30" fmla="*/ 133350 h 419576"/>
                  <a:gd name="connsiteX31" fmla="*/ 250777 w 469852"/>
                  <a:gd name="connsiteY31" fmla="*/ 142875 h 419576"/>
                  <a:gd name="connsiteX32" fmla="*/ 222202 w 469852"/>
                  <a:gd name="connsiteY32" fmla="*/ 152400 h 419576"/>
                  <a:gd name="connsiteX33" fmla="*/ 260302 w 469852"/>
                  <a:gd name="connsiteY33" fmla="*/ 257175 h 419576"/>
                  <a:gd name="connsiteX34" fmla="*/ 288877 w 469852"/>
                  <a:gd name="connsiteY34" fmla="*/ 266700 h 419576"/>
                  <a:gd name="connsiteX35" fmla="*/ 469852 w 469852"/>
                  <a:gd name="connsiteY35" fmla="*/ 276225 h 419576"/>
                  <a:gd name="connsiteX36" fmla="*/ 374602 w 469852"/>
                  <a:gd name="connsiteY36" fmla="*/ 342900 h 419576"/>
                  <a:gd name="connsiteX37" fmla="*/ 346027 w 469852"/>
                  <a:gd name="connsiteY37" fmla="*/ 361950 h 419576"/>
                  <a:gd name="connsiteX38" fmla="*/ 326977 w 469852"/>
                  <a:gd name="connsiteY38" fmla="*/ 390525 h 419576"/>
                  <a:gd name="connsiteX39" fmla="*/ 250777 w 469852"/>
                  <a:gd name="connsiteY39" fmla="*/ 352425 h 419576"/>
                  <a:gd name="connsiteX40" fmla="*/ 269827 w 469852"/>
                  <a:gd name="connsiteY40" fmla="*/ 266700 h 419576"/>
                  <a:gd name="connsiteX41" fmla="*/ 326977 w 469852"/>
                  <a:gd name="connsiteY41" fmla="*/ 238125 h 419576"/>
                  <a:gd name="connsiteX42" fmla="*/ 355552 w 469852"/>
                  <a:gd name="connsiteY42" fmla="*/ 238125 h 4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69852" h="419576">
                    <a:moveTo>
                      <a:pt x="441277" y="200025"/>
                    </a:moveTo>
                    <a:cubicBezTo>
                      <a:pt x="434927" y="190500"/>
                      <a:pt x="431935" y="177517"/>
                      <a:pt x="422227" y="171450"/>
                    </a:cubicBezTo>
                    <a:cubicBezTo>
                      <a:pt x="405199" y="160807"/>
                      <a:pt x="379276" y="166599"/>
                      <a:pt x="365077" y="152400"/>
                    </a:cubicBezTo>
                    <a:cubicBezTo>
                      <a:pt x="350878" y="138201"/>
                      <a:pt x="346027" y="95250"/>
                      <a:pt x="346027" y="95250"/>
                    </a:cubicBezTo>
                    <a:cubicBezTo>
                      <a:pt x="369004" y="3344"/>
                      <a:pt x="339404" y="13915"/>
                      <a:pt x="412702" y="28575"/>
                    </a:cubicBezTo>
                    <a:cubicBezTo>
                      <a:pt x="417194" y="42050"/>
                      <a:pt x="431752" y="83290"/>
                      <a:pt x="431752" y="95250"/>
                    </a:cubicBezTo>
                    <a:cubicBezTo>
                      <a:pt x="431752" y="111439"/>
                      <a:pt x="437969" y="139097"/>
                      <a:pt x="422227" y="142875"/>
                    </a:cubicBezTo>
                    <a:cubicBezTo>
                      <a:pt x="348067" y="160673"/>
                      <a:pt x="269827" y="149225"/>
                      <a:pt x="193627" y="152400"/>
                    </a:cubicBezTo>
                    <a:cubicBezTo>
                      <a:pt x="150497" y="281789"/>
                      <a:pt x="199081" y="121494"/>
                      <a:pt x="165052" y="314325"/>
                    </a:cubicBezTo>
                    <a:cubicBezTo>
                      <a:pt x="161562" y="334100"/>
                      <a:pt x="146002" y="371475"/>
                      <a:pt x="146002" y="371475"/>
                    </a:cubicBezTo>
                    <a:cubicBezTo>
                      <a:pt x="149177" y="381000"/>
                      <a:pt x="148427" y="392950"/>
                      <a:pt x="155527" y="400050"/>
                    </a:cubicBezTo>
                    <a:cubicBezTo>
                      <a:pt x="175053" y="419576"/>
                      <a:pt x="213613" y="403673"/>
                      <a:pt x="231727" y="400050"/>
                    </a:cubicBezTo>
                    <a:cubicBezTo>
                      <a:pt x="244427" y="387350"/>
                      <a:pt x="259388" y="376565"/>
                      <a:pt x="269827" y="361950"/>
                    </a:cubicBezTo>
                    <a:cubicBezTo>
                      <a:pt x="275663" y="353780"/>
                      <a:pt x="279352" y="343415"/>
                      <a:pt x="279352" y="333375"/>
                    </a:cubicBezTo>
                    <a:cubicBezTo>
                      <a:pt x="279352" y="314062"/>
                      <a:pt x="277671" y="293873"/>
                      <a:pt x="269827" y="276225"/>
                    </a:cubicBezTo>
                    <a:cubicBezTo>
                      <a:pt x="260006" y="254127"/>
                      <a:pt x="229643" y="242739"/>
                      <a:pt x="212677" y="228600"/>
                    </a:cubicBezTo>
                    <a:cubicBezTo>
                      <a:pt x="202329" y="219976"/>
                      <a:pt x="192726" y="210373"/>
                      <a:pt x="184102" y="200025"/>
                    </a:cubicBezTo>
                    <a:cubicBezTo>
                      <a:pt x="159530" y="170539"/>
                      <a:pt x="170852" y="167429"/>
                      <a:pt x="136477" y="142875"/>
                    </a:cubicBezTo>
                    <a:cubicBezTo>
                      <a:pt x="124923" y="134622"/>
                      <a:pt x="111077" y="130175"/>
                      <a:pt x="98377" y="123825"/>
                    </a:cubicBezTo>
                    <a:cubicBezTo>
                      <a:pt x="72977" y="127000"/>
                      <a:pt x="45072" y="121902"/>
                      <a:pt x="22177" y="133350"/>
                    </a:cubicBezTo>
                    <a:cubicBezTo>
                      <a:pt x="9477" y="139700"/>
                      <a:pt x="4413" y="157309"/>
                      <a:pt x="3127" y="171450"/>
                    </a:cubicBezTo>
                    <a:cubicBezTo>
                      <a:pt x="0" y="205848"/>
                      <a:pt x="11846" y="235706"/>
                      <a:pt x="22177" y="266700"/>
                    </a:cubicBezTo>
                    <a:cubicBezTo>
                      <a:pt x="34877" y="263525"/>
                      <a:pt x="48568" y="263029"/>
                      <a:pt x="60277" y="257175"/>
                    </a:cubicBezTo>
                    <a:cubicBezTo>
                      <a:pt x="74476" y="250075"/>
                      <a:pt x="85459" y="237827"/>
                      <a:pt x="98377" y="228600"/>
                    </a:cubicBezTo>
                    <a:cubicBezTo>
                      <a:pt x="144791" y="195447"/>
                      <a:pt x="111055" y="225447"/>
                      <a:pt x="155527" y="180975"/>
                    </a:cubicBezTo>
                    <a:cubicBezTo>
                      <a:pt x="158702" y="168275"/>
                      <a:pt x="160455" y="155132"/>
                      <a:pt x="165052" y="142875"/>
                    </a:cubicBezTo>
                    <a:cubicBezTo>
                      <a:pt x="170038" y="129580"/>
                      <a:pt x="180366" y="118474"/>
                      <a:pt x="184102" y="104775"/>
                    </a:cubicBezTo>
                    <a:cubicBezTo>
                      <a:pt x="190009" y="83115"/>
                      <a:pt x="179410" y="55476"/>
                      <a:pt x="193627" y="38100"/>
                    </a:cubicBezTo>
                    <a:cubicBezTo>
                      <a:pt x="211610" y="16121"/>
                      <a:pt x="269827" y="0"/>
                      <a:pt x="269827" y="0"/>
                    </a:cubicBezTo>
                    <a:cubicBezTo>
                      <a:pt x="276177" y="9525"/>
                      <a:pt x="283757" y="18336"/>
                      <a:pt x="288877" y="28575"/>
                    </a:cubicBezTo>
                    <a:cubicBezTo>
                      <a:pt x="304241" y="59303"/>
                      <a:pt x="305399" y="103611"/>
                      <a:pt x="288877" y="133350"/>
                    </a:cubicBezTo>
                    <a:cubicBezTo>
                      <a:pt x="282520" y="144793"/>
                      <a:pt x="263364" y="139279"/>
                      <a:pt x="250777" y="142875"/>
                    </a:cubicBezTo>
                    <a:cubicBezTo>
                      <a:pt x="241123" y="145633"/>
                      <a:pt x="231727" y="149225"/>
                      <a:pt x="222202" y="152400"/>
                    </a:cubicBezTo>
                    <a:cubicBezTo>
                      <a:pt x="227232" y="172519"/>
                      <a:pt x="234073" y="236192"/>
                      <a:pt x="260302" y="257175"/>
                    </a:cubicBezTo>
                    <a:cubicBezTo>
                      <a:pt x="268142" y="263447"/>
                      <a:pt x="278878" y="265791"/>
                      <a:pt x="288877" y="266700"/>
                    </a:cubicBezTo>
                    <a:cubicBezTo>
                      <a:pt x="349037" y="272169"/>
                      <a:pt x="409527" y="273050"/>
                      <a:pt x="469852" y="276225"/>
                    </a:cubicBezTo>
                    <a:cubicBezTo>
                      <a:pt x="413436" y="318537"/>
                      <a:pt x="444961" y="295994"/>
                      <a:pt x="374602" y="342900"/>
                    </a:cubicBezTo>
                    <a:lnTo>
                      <a:pt x="346027" y="361950"/>
                    </a:lnTo>
                    <a:cubicBezTo>
                      <a:pt x="339677" y="371475"/>
                      <a:pt x="338083" y="387749"/>
                      <a:pt x="326977" y="390525"/>
                    </a:cubicBezTo>
                    <a:cubicBezTo>
                      <a:pt x="274831" y="403562"/>
                      <a:pt x="270881" y="382580"/>
                      <a:pt x="250777" y="352425"/>
                    </a:cubicBezTo>
                    <a:cubicBezTo>
                      <a:pt x="250874" y="351840"/>
                      <a:pt x="259954" y="279041"/>
                      <a:pt x="269827" y="266700"/>
                    </a:cubicBezTo>
                    <a:cubicBezTo>
                      <a:pt x="279954" y="254042"/>
                      <a:pt x="311049" y="240780"/>
                      <a:pt x="326977" y="238125"/>
                    </a:cubicBezTo>
                    <a:cubicBezTo>
                      <a:pt x="336372" y="236559"/>
                      <a:pt x="346027" y="238125"/>
                      <a:pt x="355552" y="238125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90" name="Freihandform 589"/>
            <p:cNvSpPr/>
            <p:nvPr/>
          </p:nvSpPr>
          <p:spPr>
            <a:xfrm rot="16200000">
              <a:off x="17221724" y="6699447"/>
              <a:ext cx="620488" cy="454253"/>
            </a:xfrm>
            <a:custGeom>
              <a:avLst/>
              <a:gdLst>
                <a:gd name="connsiteX0" fmla="*/ 441277 w 469852"/>
                <a:gd name="connsiteY0" fmla="*/ 200025 h 419576"/>
                <a:gd name="connsiteX1" fmla="*/ 422227 w 469852"/>
                <a:gd name="connsiteY1" fmla="*/ 171450 h 419576"/>
                <a:gd name="connsiteX2" fmla="*/ 365077 w 469852"/>
                <a:gd name="connsiteY2" fmla="*/ 152400 h 419576"/>
                <a:gd name="connsiteX3" fmla="*/ 346027 w 469852"/>
                <a:gd name="connsiteY3" fmla="*/ 95250 h 419576"/>
                <a:gd name="connsiteX4" fmla="*/ 412702 w 469852"/>
                <a:gd name="connsiteY4" fmla="*/ 28575 h 419576"/>
                <a:gd name="connsiteX5" fmla="*/ 431752 w 469852"/>
                <a:gd name="connsiteY5" fmla="*/ 95250 h 419576"/>
                <a:gd name="connsiteX6" fmla="*/ 422227 w 469852"/>
                <a:gd name="connsiteY6" fmla="*/ 142875 h 419576"/>
                <a:gd name="connsiteX7" fmla="*/ 193627 w 469852"/>
                <a:gd name="connsiteY7" fmla="*/ 152400 h 419576"/>
                <a:gd name="connsiteX8" fmla="*/ 165052 w 469852"/>
                <a:gd name="connsiteY8" fmla="*/ 314325 h 419576"/>
                <a:gd name="connsiteX9" fmla="*/ 146002 w 469852"/>
                <a:gd name="connsiteY9" fmla="*/ 371475 h 419576"/>
                <a:gd name="connsiteX10" fmla="*/ 155527 w 469852"/>
                <a:gd name="connsiteY10" fmla="*/ 400050 h 419576"/>
                <a:gd name="connsiteX11" fmla="*/ 231727 w 469852"/>
                <a:gd name="connsiteY11" fmla="*/ 400050 h 419576"/>
                <a:gd name="connsiteX12" fmla="*/ 269827 w 469852"/>
                <a:gd name="connsiteY12" fmla="*/ 361950 h 419576"/>
                <a:gd name="connsiteX13" fmla="*/ 279352 w 469852"/>
                <a:gd name="connsiteY13" fmla="*/ 333375 h 419576"/>
                <a:gd name="connsiteX14" fmla="*/ 269827 w 469852"/>
                <a:gd name="connsiteY14" fmla="*/ 276225 h 419576"/>
                <a:gd name="connsiteX15" fmla="*/ 212677 w 469852"/>
                <a:gd name="connsiteY15" fmla="*/ 228600 h 419576"/>
                <a:gd name="connsiteX16" fmla="*/ 184102 w 469852"/>
                <a:gd name="connsiteY16" fmla="*/ 200025 h 419576"/>
                <a:gd name="connsiteX17" fmla="*/ 136477 w 469852"/>
                <a:gd name="connsiteY17" fmla="*/ 142875 h 419576"/>
                <a:gd name="connsiteX18" fmla="*/ 98377 w 469852"/>
                <a:gd name="connsiteY18" fmla="*/ 123825 h 419576"/>
                <a:gd name="connsiteX19" fmla="*/ 22177 w 469852"/>
                <a:gd name="connsiteY19" fmla="*/ 133350 h 419576"/>
                <a:gd name="connsiteX20" fmla="*/ 3127 w 469852"/>
                <a:gd name="connsiteY20" fmla="*/ 171450 h 419576"/>
                <a:gd name="connsiteX21" fmla="*/ 22177 w 469852"/>
                <a:gd name="connsiteY21" fmla="*/ 266700 h 419576"/>
                <a:gd name="connsiteX22" fmla="*/ 60277 w 469852"/>
                <a:gd name="connsiteY22" fmla="*/ 257175 h 419576"/>
                <a:gd name="connsiteX23" fmla="*/ 98377 w 469852"/>
                <a:gd name="connsiteY23" fmla="*/ 228600 h 419576"/>
                <a:gd name="connsiteX24" fmla="*/ 155527 w 469852"/>
                <a:gd name="connsiteY24" fmla="*/ 180975 h 419576"/>
                <a:gd name="connsiteX25" fmla="*/ 165052 w 469852"/>
                <a:gd name="connsiteY25" fmla="*/ 142875 h 419576"/>
                <a:gd name="connsiteX26" fmla="*/ 184102 w 469852"/>
                <a:gd name="connsiteY26" fmla="*/ 104775 h 419576"/>
                <a:gd name="connsiteX27" fmla="*/ 193627 w 469852"/>
                <a:gd name="connsiteY27" fmla="*/ 38100 h 419576"/>
                <a:gd name="connsiteX28" fmla="*/ 269827 w 469852"/>
                <a:gd name="connsiteY28" fmla="*/ 0 h 419576"/>
                <a:gd name="connsiteX29" fmla="*/ 288877 w 469852"/>
                <a:gd name="connsiteY29" fmla="*/ 28575 h 419576"/>
                <a:gd name="connsiteX30" fmla="*/ 288877 w 469852"/>
                <a:gd name="connsiteY30" fmla="*/ 133350 h 419576"/>
                <a:gd name="connsiteX31" fmla="*/ 250777 w 469852"/>
                <a:gd name="connsiteY31" fmla="*/ 142875 h 419576"/>
                <a:gd name="connsiteX32" fmla="*/ 222202 w 469852"/>
                <a:gd name="connsiteY32" fmla="*/ 152400 h 419576"/>
                <a:gd name="connsiteX33" fmla="*/ 260302 w 469852"/>
                <a:gd name="connsiteY33" fmla="*/ 257175 h 419576"/>
                <a:gd name="connsiteX34" fmla="*/ 288877 w 469852"/>
                <a:gd name="connsiteY34" fmla="*/ 266700 h 419576"/>
                <a:gd name="connsiteX35" fmla="*/ 469852 w 469852"/>
                <a:gd name="connsiteY35" fmla="*/ 276225 h 419576"/>
                <a:gd name="connsiteX36" fmla="*/ 374602 w 469852"/>
                <a:gd name="connsiteY36" fmla="*/ 342900 h 419576"/>
                <a:gd name="connsiteX37" fmla="*/ 346027 w 469852"/>
                <a:gd name="connsiteY37" fmla="*/ 361950 h 419576"/>
                <a:gd name="connsiteX38" fmla="*/ 326977 w 469852"/>
                <a:gd name="connsiteY38" fmla="*/ 390525 h 419576"/>
                <a:gd name="connsiteX39" fmla="*/ 250777 w 469852"/>
                <a:gd name="connsiteY39" fmla="*/ 352425 h 419576"/>
                <a:gd name="connsiteX40" fmla="*/ 269827 w 469852"/>
                <a:gd name="connsiteY40" fmla="*/ 266700 h 419576"/>
                <a:gd name="connsiteX41" fmla="*/ 326977 w 469852"/>
                <a:gd name="connsiteY41" fmla="*/ 238125 h 419576"/>
                <a:gd name="connsiteX42" fmla="*/ 355552 w 469852"/>
                <a:gd name="connsiteY42" fmla="*/ 238125 h 41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9852" h="419576">
                  <a:moveTo>
                    <a:pt x="441277" y="200025"/>
                  </a:moveTo>
                  <a:cubicBezTo>
                    <a:pt x="434927" y="190500"/>
                    <a:pt x="431935" y="177517"/>
                    <a:pt x="422227" y="171450"/>
                  </a:cubicBezTo>
                  <a:cubicBezTo>
                    <a:pt x="405199" y="160807"/>
                    <a:pt x="379276" y="166599"/>
                    <a:pt x="365077" y="152400"/>
                  </a:cubicBezTo>
                  <a:cubicBezTo>
                    <a:pt x="350878" y="138201"/>
                    <a:pt x="346027" y="95250"/>
                    <a:pt x="346027" y="95250"/>
                  </a:cubicBezTo>
                  <a:cubicBezTo>
                    <a:pt x="369004" y="3344"/>
                    <a:pt x="339404" y="13915"/>
                    <a:pt x="412702" y="28575"/>
                  </a:cubicBezTo>
                  <a:cubicBezTo>
                    <a:pt x="417194" y="42050"/>
                    <a:pt x="431752" y="83290"/>
                    <a:pt x="431752" y="95250"/>
                  </a:cubicBezTo>
                  <a:cubicBezTo>
                    <a:pt x="431752" y="111439"/>
                    <a:pt x="437969" y="139097"/>
                    <a:pt x="422227" y="142875"/>
                  </a:cubicBezTo>
                  <a:cubicBezTo>
                    <a:pt x="348067" y="160673"/>
                    <a:pt x="269827" y="149225"/>
                    <a:pt x="193627" y="152400"/>
                  </a:cubicBezTo>
                  <a:cubicBezTo>
                    <a:pt x="150497" y="281789"/>
                    <a:pt x="199081" y="121494"/>
                    <a:pt x="165052" y="314325"/>
                  </a:cubicBezTo>
                  <a:cubicBezTo>
                    <a:pt x="161562" y="334100"/>
                    <a:pt x="146002" y="371475"/>
                    <a:pt x="146002" y="371475"/>
                  </a:cubicBezTo>
                  <a:cubicBezTo>
                    <a:pt x="149177" y="381000"/>
                    <a:pt x="148427" y="392950"/>
                    <a:pt x="155527" y="400050"/>
                  </a:cubicBezTo>
                  <a:cubicBezTo>
                    <a:pt x="175053" y="419576"/>
                    <a:pt x="213613" y="403673"/>
                    <a:pt x="231727" y="400050"/>
                  </a:cubicBezTo>
                  <a:cubicBezTo>
                    <a:pt x="244427" y="387350"/>
                    <a:pt x="259388" y="376565"/>
                    <a:pt x="269827" y="361950"/>
                  </a:cubicBezTo>
                  <a:cubicBezTo>
                    <a:pt x="275663" y="353780"/>
                    <a:pt x="279352" y="343415"/>
                    <a:pt x="279352" y="333375"/>
                  </a:cubicBezTo>
                  <a:cubicBezTo>
                    <a:pt x="279352" y="314062"/>
                    <a:pt x="277671" y="293873"/>
                    <a:pt x="269827" y="276225"/>
                  </a:cubicBezTo>
                  <a:cubicBezTo>
                    <a:pt x="260006" y="254127"/>
                    <a:pt x="229643" y="242739"/>
                    <a:pt x="212677" y="228600"/>
                  </a:cubicBezTo>
                  <a:cubicBezTo>
                    <a:pt x="202329" y="219976"/>
                    <a:pt x="192726" y="210373"/>
                    <a:pt x="184102" y="200025"/>
                  </a:cubicBezTo>
                  <a:cubicBezTo>
                    <a:pt x="159530" y="170539"/>
                    <a:pt x="170852" y="167429"/>
                    <a:pt x="136477" y="142875"/>
                  </a:cubicBezTo>
                  <a:cubicBezTo>
                    <a:pt x="124923" y="134622"/>
                    <a:pt x="111077" y="130175"/>
                    <a:pt x="98377" y="123825"/>
                  </a:cubicBezTo>
                  <a:cubicBezTo>
                    <a:pt x="72977" y="127000"/>
                    <a:pt x="45072" y="121902"/>
                    <a:pt x="22177" y="133350"/>
                  </a:cubicBezTo>
                  <a:cubicBezTo>
                    <a:pt x="9477" y="139700"/>
                    <a:pt x="4413" y="157309"/>
                    <a:pt x="3127" y="171450"/>
                  </a:cubicBezTo>
                  <a:cubicBezTo>
                    <a:pt x="0" y="205848"/>
                    <a:pt x="11846" y="235706"/>
                    <a:pt x="22177" y="266700"/>
                  </a:cubicBezTo>
                  <a:cubicBezTo>
                    <a:pt x="34877" y="263525"/>
                    <a:pt x="48568" y="263029"/>
                    <a:pt x="60277" y="257175"/>
                  </a:cubicBezTo>
                  <a:cubicBezTo>
                    <a:pt x="74476" y="250075"/>
                    <a:pt x="85459" y="237827"/>
                    <a:pt x="98377" y="228600"/>
                  </a:cubicBezTo>
                  <a:cubicBezTo>
                    <a:pt x="144791" y="195447"/>
                    <a:pt x="111055" y="225447"/>
                    <a:pt x="155527" y="180975"/>
                  </a:cubicBezTo>
                  <a:cubicBezTo>
                    <a:pt x="158702" y="168275"/>
                    <a:pt x="160455" y="155132"/>
                    <a:pt x="165052" y="142875"/>
                  </a:cubicBezTo>
                  <a:cubicBezTo>
                    <a:pt x="170038" y="129580"/>
                    <a:pt x="180366" y="118474"/>
                    <a:pt x="184102" y="104775"/>
                  </a:cubicBezTo>
                  <a:cubicBezTo>
                    <a:pt x="190009" y="83115"/>
                    <a:pt x="179410" y="55476"/>
                    <a:pt x="193627" y="38100"/>
                  </a:cubicBezTo>
                  <a:cubicBezTo>
                    <a:pt x="211610" y="16121"/>
                    <a:pt x="269827" y="0"/>
                    <a:pt x="269827" y="0"/>
                  </a:cubicBezTo>
                  <a:cubicBezTo>
                    <a:pt x="276177" y="9525"/>
                    <a:pt x="283757" y="18336"/>
                    <a:pt x="288877" y="28575"/>
                  </a:cubicBezTo>
                  <a:cubicBezTo>
                    <a:pt x="304241" y="59303"/>
                    <a:pt x="305399" y="103611"/>
                    <a:pt x="288877" y="133350"/>
                  </a:cubicBezTo>
                  <a:cubicBezTo>
                    <a:pt x="282520" y="144793"/>
                    <a:pt x="263364" y="139279"/>
                    <a:pt x="250777" y="142875"/>
                  </a:cubicBezTo>
                  <a:cubicBezTo>
                    <a:pt x="241123" y="145633"/>
                    <a:pt x="231727" y="149225"/>
                    <a:pt x="222202" y="152400"/>
                  </a:cubicBezTo>
                  <a:cubicBezTo>
                    <a:pt x="227232" y="172519"/>
                    <a:pt x="234073" y="236192"/>
                    <a:pt x="260302" y="257175"/>
                  </a:cubicBezTo>
                  <a:cubicBezTo>
                    <a:pt x="268142" y="263447"/>
                    <a:pt x="278878" y="265791"/>
                    <a:pt x="288877" y="266700"/>
                  </a:cubicBezTo>
                  <a:cubicBezTo>
                    <a:pt x="349037" y="272169"/>
                    <a:pt x="409527" y="273050"/>
                    <a:pt x="469852" y="276225"/>
                  </a:cubicBezTo>
                  <a:cubicBezTo>
                    <a:pt x="413436" y="318537"/>
                    <a:pt x="444961" y="295994"/>
                    <a:pt x="374602" y="342900"/>
                  </a:cubicBezTo>
                  <a:lnTo>
                    <a:pt x="346027" y="361950"/>
                  </a:lnTo>
                  <a:cubicBezTo>
                    <a:pt x="339677" y="371475"/>
                    <a:pt x="338083" y="387749"/>
                    <a:pt x="326977" y="390525"/>
                  </a:cubicBezTo>
                  <a:cubicBezTo>
                    <a:pt x="274831" y="403562"/>
                    <a:pt x="270881" y="382580"/>
                    <a:pt x="250777" y="352425"/>
                  </a:cubicBezTo>
                  <a:cubicBezTo>
                    <a:pt x="250874" y="351840"/>
                    <a:pt x="259954" y="279041"/>
                    <a:pt x="269827" y="266700"/>
                  </a:cubicBezTo>
                  <a:cubicBezTo>
                    <a:pt x="279954" y="254042"/>
                    <a:pt x="311049" y="240780"/>
                    <a:pt x="326977" y="238125"/>
                  </a:cubicBezTo>
                  <a:cubicBezTo>
                    <a:pt x="336372" y="236559"/>
                    <a:pt x="346027" y="238125"/>
                    <a:pt x="355552" y="238125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" name="Freihandform 590"/>
            <p:cNvSpPr/>
            <p:nvPr/>
          </p:nvSpPr>
          <p:spPr>
            <a:xfrm rot="2737047">
              <a:off x="18305411" y="4563837"/>
              <a:ext cx="620488" cy="454253"/>
            </a:xfrm>
            <a:custGeom>
              <a:avLst/>
              <a:gdLst>
                <a:gd name="connsiteX0" fmla="*/ 441277 w 469852"/>
                <a:gd name="connsiteY0" fmla="*/ 200025 h 419576"/>
                <a:gd name="connsiteX1" fmla="*/ 422227 w 469852"/>
                <a:gd name="connsiteY1" fmla="*/ 171450 h 419576"/>
                <a:gd name="connsiteX2" fmla="*/ 365077 w 469852"/>
                <a:gd name="connsiteY2" fmla="*/ 152400 h 419576"/>
                <a:gd name="connsiteX3" fmla="*/ 346027 w 469852"/>
                <a:gd name="connsiteY3" fmla="*/ 95250 h 419576"/>
                <a:gd name="connsiteX4" fmla="*/ 412702 w 469852"/>
                <a:gd name="connsiteY4" fmla="*/ 28575 h 419576"/>
                <a:gd name="connsiteX5" fmla="*/ 431752 w 469852"/>
                <a:gd name="connsiteY5" fmla="*/ 95250 h 419576"/>
                <a:gd name="connsiteX6" fmla="*/ 422227 w 469852"/>
                <a:gd name="connsiteY6" fmla="*/ 142875 h 419576"/>
                <a:gd name="connsiteX7" fmla="*/ 193627 w 469852"/>
                <a:gd name="connsiteY7" fmla="*/ 152400 h 419576"/>
                <a:gd name="connsiteX8" fmla="*/ 165052 w 469852"/>
                <a:gd name="connsiteY8" fmla="*/ 314325 h 419576"/>
                <a:gd name="connsiteX9" fmla="*/ 146002 w 469852"/>
                <a:gd name="connsiteY9" fmla="*/ 371475 h 419576"/>
                <a:gd name="connsiteX10" fmla="*/ 155527 w 469852"/>
                <a:gd name="connsiteY10" fmla="*/ 400050 h 419576"/>
                <a:gd name="connsiteX11" fmla="*/ 231727 w 469852"/>
                <a:gd name="connsiteY11" fmla="*/ 400050 h 419576"/>
                <a:gd name="connsiteX12" fmla="*/ 269827 w 469852"/>
                <a:gd name="connsiteY12" fmla="*/ 361950 h 419576"/>
                <a:gd name="connsiteX13" fmla="*/ 279352 w 469852"/>
                <a:gd name="connsiteY13" fmla="*/ 333375 h 419576"/>
                <a:gd name="connsiteX14" fmla="*/ 269827 w 469852"/>
                <a:gd name="connsiteY14" fmla="*/ 276225 h 419576"/>
                <a:gd name="connsiteX15" fmla="*/ 212677 w 469852"/>
                <a:gd name="connsiteY15" fmla="*/ 228600 h 419576"/>
                <a:gd name="connsiteX16" fmla="*/ 184102 w 469852"/>
                <a:gd name="connsiteY16" fmla="*/ 200025 h 419576"/>
                <a:gd name="connsiteX17" fmla="*/ 136477 w 469852"/>
                <a:gd name="connsiteY17" fmla="*/ 142875 h 419576"/>
                <a:gd name="connsiteX18" fmla="*/ 98377 w 469852"/>
                <a:gd name="connsiteY18" fmla="*/ 123825 h 419576"/>
                <a:gd name="connsiteX19" fmla="*/ 22177 w 469852"/>
                <a:gd name="connsiteY19" fmla="*/ 133350 h 419576"/>
                <a:gd name="connsiteX20" fmla="*/ 3127 w 469852"/>
                <a:gd name="connsiteY20" fmla="*/ 171450 h 419576"/>
                <a:gd name="connsiteX21" fmla="*/ 22177 w 469852"/>
                <a:gd name="connsiteY21" fmla="*/ 266700 h 419576"/>
                <a:gd name="connsiteX22" fmla="*/ 60277 w 469852"/>
                <a:gd name="connsiteY22" fmla="*/ 257175 h 419576"/>
                <a:gd name="connsiteX23" fmla="*/ 98377 w 469852"/>
                <a:gd name="connsiteY23" fmla="*/ 228600 h 419576"/>
                <a:gd name="connsiteX24" fmla="*/ 155527 w 469852"/>
                <a:gd name="connsiteY24" fmla="*/ 180975 h 419576"/>
                <a:gd name="connsiteX25" fmla="*/ 165052 w 469852"/>
                <a:gd name="connsiteY25" fmla="*/ 142875 h 419576"/>
                <a:gd name="connsiteX26" fmla="*/ 184102 w 469852"/>
                <a:gd name="connsiteY26" fmla="*/ 104775 h 419576"/>
                <a:gd name="connsiteX27" fmla="*/ 193627 w 469852"/>
                <a:gd name="connsiteY27" fmla="*/ 38100 h 419576"/>
                <a:gd name="connsiteX28" fmla="*/ 269827 w 469852"/>
                <a:gd name="connsiteY28" fmla="*/ 0 h 419576"/>
                <a:gd name="connsiteX29" fmla="*/ 288877 w 469852"/>
                <a:gd name="connsiteY29" fmla="*/ 28575 h 419576"/>
                <a:gd name="connsiteX30" fmla="*/ 288877 w 469852"/>
                <a:gd name="connsiteY30" fmla="*/ 133350 h 419576"/>
                <a:gd name="connsiteX31" fmla="*/ 250777 w 469852"/>
                <a:gd name="connsiteY31" fmla="*/ 142875 h 419576"/>
                <a:gd name="connsiteX32" fmla="*/ 222202 w 469852"/>
                <a:gd name="connsiteY32" fmla="*/ 152400 h 419576"/>
                <a:gd name="connsiteX33" fmla="*/ 260302 w 469852"/>
                <a:gd name="connsiteY33" fmla="*/ 257175 h 419576"/>
                <a:gd name="connsiteX34" fmla="*/ 288877 w 469852"/>
                <a:gd name="connsiteY34" fmla="*/ 266700 h 419576"/>
                <a:gd name="connsiteX35" fmla="*/ 469852 w 469852"/>
                <a:gd name="connsiteY35" fmla="*/ 276225 h 419576"/>
                <a:gd name="connsiteX36" fmla="*/ 374602 w 469852"/>
                <a:gd name="connsiteY36" fmla="*/ 342900 h 419576"/>
                <a:gd name="connsiteX37" fmla="*/ 346027 w 469852"/>
                <a:gd name="connsiteY37" fmla="*/ 361950 h 419576"/>
                <a:gd name="connsiteX38" fmla="*/ 326977 w 469852"/>
                <a:gd name="connsiteY38" fmla="*/ 390525 h 419576"/>
                <a:gd name="connsiteX39" fmla="*/ 250777 w 469852"/>
                <a:gd name="connsiteY39" fmla="*/ 352425 h 419576"/>
                <a:gd name="connsiteX40" fmla="*/ 269827 w 469852"/>
                <a:gd name="connsiteY40" fmla="*/ 266700 h 419576"/>
                <a:gd name="connsiteX41" fmla="*/ 326977 w 469852"/>
                <a:gd name="connsiteY41" fmla="*/ 238125 h 419576"/>
                <a:gd name="connsiteX42" fmla="*/ 355552 w 469852"/>
                <a:gd name="connsiteY42" fmla="*/ 238125 h 41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9852" h="419576">
                  <a:moveTo>
                    <a:pt x="441277" y="200025"/>
                  </a:moveTo>
                  <a:cubicBezTo>
                    <a:pt x="434927" y="190500"/>
                    <a:pt x="431935" y="177517"/>
                    <a:pt x="422227" y="171450"/>
                  </a:cubicBezTo>
                  <a:cubicBezTo>
                    <a:pt x="405199" y="160807"/>
                    <a:pt x="379276" y="166599"/>
                    <a:pt x="365077" y="152400"/>
                  </a:cubicBezTo>
                  <a:cubicBezTo>
                    <a:pt x="350878" y="138201"/>
                    <a:pt x="346027" y="95250"/>
                    <a:pt x="346027" y="95250"/>
                  </a:cubicBezTo>
                  <a:cubicBezTo>
                    <a:pt x="369004" y="3344"/>
                    <a:pt x="339404" y="13915"/>
                    <a:pt x="412702" y="28575"/>
                  </a:cubicBezTo>
                  <a:cubicBezTo>
                    <a:pt x="417194" y="42050"/>
                    <a:pt x="431752" y="83290"/>
                    <a:pt x="431752" y="95250"/>
                  </a:cubicBezTo>
                  <a:cubicBezTo>
                    <a:pt x="431752" y="111439"/>
                    <a:pt x="437969" y="139097"/>
                    <a:pt x="422227" y="142875"/>
                  </a:cubicBezTo>
                  <a:cubicBezTo>
                    <a:pt x="348067" y="160673"/>
                    <a:pt x="269827" y="149225"/>
                    <a:pt x="193627" y="152400"/>
                  </a:cubicBezTo>
                  <a:cubicBezTo>
                    <a:pt x="150497" y="281789"/>
                    <a:pt x="199081" y="121494"/>
                    <a:pt x="165052" y="314325"/>
                  </a:cubicBezTo>
                  <a:cubicBezTo>
                    <a:pt x="161562" y="334100"/>
                    <a:pt x="146002" y="371475"/>
                    <a:pt x="146002" y="371475"/>
                  </a:cubicBezTo>
                  <a:cubicBezTo>
                    <a:pt x="149177" y="381000"/>
                    <a:pt x="148427" y="392950"/>
                    <a:pt x="155527" y="400050"/>
                  </a:cubicBezTo>
                  <a:cubicBezTo>
                    <a:pt x="175053" y="419576"/>
                    <a:pt x="213613" y="403673"/>
                    <a:pt x="231727" y="400050"/>
                  </a:cubicBezTo>
                  <a:cubicBezTo>
                    <a:pt x="244427" y="387350"/>
                    <a:pt x="259388" y="376565"/>
                    <a:pt x="269827" y="361950"/>
                  </a:cubicBezTo>
                  <a:cubicBezTo>
                    <a:pt x="275663" y="353780"/>
                    <a:pt x="279352" y="343415"/>
                    <a:pt x="279352" y="333375"/>
                  </a:cubicBezTo>
                  <a:cubicBezTo>
                    <a:pt x="279352" y="314062"/>
                    <a:pt x="277671" y="293873"/>
                    <a:pt x="269827" y="276225"/>
                  </a:cubicBezTo>
                  <a:cubicBezTo>
                    <a:pt x="260006" y="254127"/>
                    <a:pt x="229643" y="242739"/>
                    <a:pt x="212677" y="228600"/>
                  </a:cubicBezTo>
                  <a:cubicBezTo>
                    <a:pt x="202329" y="219976"/>
                    <a:pt x="192726" y="210373"/>
                    <a:pt x="184102" y="200025"/>
                  </a:cubicBezTo>
                  <a:cubicBezTo>
                    <a:pt x="159530" y="170539"/>
                    <a:pt x="170852" y="167429"/>
                    <a:pt x="136477" y="142875"/>
                  </a:cubicBezTo>
                  <a:cubicBezTo>
                    <a:pt x="124923" y="134622"/>
                    <a:pt x="111077" y="130175"/>
                    <a:pt x="98377" y="123825"/>
                  </a:cubicBezTo>
                  <a:cubicBezTo>
                    <a:pt x="72977" y="127000"/>
                    <a:pt x="45072" y="121902"/>
                    <a:pt x="22177" y="133350"/>
                  </a:cubicBezTo>
                  <a:cubicBezTo>
                    <a:pt x="9477" y="139700"/>
                    <a:pt x="4413" y="157309"/>
                    <a:pt x="3127" y="171450"/>
                  </a:cubicBezTo>
                  <a:cubicBezTo>
                    <a:pt x="0" y="205848"/>
                    <a:pt x="11846" y="235706"/>
                    <a:pt x="22177" y="266700"/>
                  </a:cubicBezTo>
                  <a:cubicBezTo>
                    <a:pt x="34877" y="263525"/>
                    <a:pt x="48568" y="263029"/>
                    <a:pt x="60277" y="257175"/>
                  </a:cubicBezTo>
                  <a:cubicBezTo>
                    <a:pt x="74476" y="250075"/>
                    <a:pt x="85459" y="237827"/>
                    <a:pt x="98377" y="228600"/>
                  </a:cubicBezTo>
                  <a:cubicBezTo>
                    <a:pt x="144791" y="195447"/>
                    <a:pt x="111055" y="225447"/>
                    <a:pt x="155527" y="180975"/>
                  </a:cubicBezTo>
                  <a:cubicBezTo>
                    <a:pt x="158702" y="168275"/>
                    <a:pt x="160455" y="155132"/>
                    <a:pt x="165052" y="142875"/>
                  </a:cubicBezTo>
                  <a:cubicBezTo>
                    <a:pt x="170038" y="129580"/>
                    <a:pt x="180366" y="118474"/>
                    <a:pt x="184102" y="104775"/>
                  </a:cubicBezTo>
                  <a:cubicBezTo>
                    <a:pt x="190009" y="83115"/>
                    <a:pt x="179410" y="55476"/>
                    <a:pt x="193627" y="38100"/>
                  </a:cubicBezTo>
                  <a:cubicBezTo>
                    <a:pt x="211610" y="16121"/>
                    <a:pt x="269827" y="0"/>
                    <a:pt x="269827" y="0"/>
                  </a:cubicBezTo>
                  <a:cubicBezTo>
                    <a:pt x="276177" y="9525"/>
                    <a:pt x="283757" y="18336"/>
                    <a:pt x="288877" y="28575"/>
                  </a:cubicBezTo>
                  <a:cubicBezTo>
                    <a:pt x="304241" y="59303"/>
                    <a:pt x="305399" y="103611"/>
                    <a:pt x="288877" y="133350"/>
                  </a:cubicBezTo>
                  <a:cubicBezTo>
                    <a:pt x="282520" y="144793"/>
                    <a:pt x="263364" y="139279"/>
                    <a:pt x="250777" y="142875"/>
                  </a:cubicBezTo>
                  <a:cubicBezTo>
                    <a:pt x="241123" y="145633"/>
                    <a:pt x="231727" y="149225"/>
                    <a:pt x="222202" y="152400"/>
                  </a:cubicBezTo>
                  <a:cubicBezTo>
                    <a:pt x="227232" y="172519"/>
                    <a:pt x="234073" y="236192"/>
                    <a:pt x="260302" y="257175"/>
                  </a:cubicBezTo>
                  <a:cubicBezTo>
                    <a:pt x="268142" y="263447"/>
                    <a:pt x="278878" y="265791"/>
                    <a:pt x="288877" y="266700"/>
                  </a:cubicBezTo>
                  <a:cubicBezTo>
                    <a:pt x="349037" y="272169"/>
                    <a:pt x="409527" y="273050"/>
                    <a:pt x="469852" y="276225"/>
                  </a:cubicBezTo>
                  <a:cubicBezTo>
                    <a:pt x="413436" y="318537"/>
                    <a:pt x="444961" y="295994"/>
                    <a:pt x="374602" y="342900"/>
                  </a:cubicBezTo>
                  <a:lnTo>
                    <a:pt x="346027" y="361950"/>
                  </a:lnTo>
                  <a:cubicBezTo>
                    <a:pt x="339677" y="371475"/>
                    <a:pt x="338083" y="387749"/>
                    <a:pt x="326977" y="390525"/>
                  </a:cubicBezTo>
                  <a:cubicBezTo>
                    <a:pt x="274831" y="403562"/>
                    <a:pt x="270881" y="382580"/>
                    <a:pt x="250777" y="352425"/>
                  </a:cubicBezTo>
                  <a:cubicBezTo>
                    <a:pt x="250874" y="351840"/>
                    <a:pt x="259954" y="279041"/>
                    <a:pt x="269827" y="266700"/>
                  </a:cubicBezTo>
                  <a:cubicBezTo>
                    <a:pt x="279954" y="254042"/>
                    <a:pt x="311049" y="240780"/>
                    <a:pt x="326977" y="238125"/>
                  </a:cubicBezTo>
                  <a:cubicBezTo>
                    <a:pt x="336372" y="236559"/>
                    <a:pt x="346027" y="238125"/>
                    <a:pt x="355552" y="238125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2" name="Freihandform 591"/>
            <p:cNvSpPr/>
            <p:nvPr/>
          </p:nvSpPr>
          <p:spPr>
            <a:xfrm rot="16200000">
              <a:off x="19280348" y="4997712"/>
              <a:ext cx="620488" cy="454253"/>
            </a:xfrm>
            <a:custGeom>
              <a:avLst/>
              <a:gdLst>
                <a:gd name="connsiteX0" fmla="*/ 441277 w 469852"/>
                <a:gd name="connsiteY0" fmla="*/ 200025 h 419576"/>
                <a:gd name="connsiteX1" fmla="*/ 422227 w 469852"/>
                <a:gd name="connsiteY1" fmla="*/ 171450 h 419576"/>
                <a:gd name="connsiteX2" fmla="*/ 365077 w 469852"/>
                <a:gd name="connsiteY2" fmla="*/ 152400 h 419576"/>
                <a:gd name="connsiteX3" fmla="*/ 346027 w 469852"/>
                <a:gd name="connsiteY3" fmla="*/ 95250 h 419576"/>
                <a:gd name="connsiteX4" fmla="*/ 412702 w 469852"/>
                <a:gd name="connsiteY4" fmla="*/ 28575 h 419576"/>
                <a:gd name="connsiteX5" fmla="*/ 431752 w 469852"/>
                <a:gd name="connsiteY5" fmla="*/ 95250 h 419576"/>
                <a:gd name="connsiteX6" fmla="*/ 422227 w 469852"/>
                <a:gd name="connsiteY6" fmla="*/ 142875 h 419576"/>
                <a:gd name="connsiteX7" fmla="*/ 193627 w 469852"/>
                <a:gd name="connsiteY7" fmla="*/ 152400 h 419576"/>
                <a:gd name="connsiteX8" fmla="*/ 165052 w 469852"/>
                <a:gd name="connsiteY8" fmla="*/ 314325 h 419576"/>
                <a:gd name="connsiteX9" fmla="*/ 146002 w 469852"/>
                <a:gd name="connsiteY9" fmla="*/ 371475 h 419576"/>
                <a:gd name="connsiteX10" fmla="*/ 155527 w 469852"/>
                <a:gd name="connsiteY10" fmla="*/ 400050 h 419576"/>
                <a:gd name="connsiteX11" fmla="*/ 231727 w 469852"/>
                <a:gd name="connsiteY11" fmla="*/ 400050 h 419576"/>
                <a:gd name="connsiteX12" fmla="*/ 269827 w 469852"/>
                <a:gd name="connsiteY12" fmla="*/ 361950 h 419576"/>
                <a:gd name="connsiteX13" fmla="*/ 279352 w 469852"/>
                <a:gd name="connsiteY13" fmla="*/ 333375 h 419576"/>
                <a:gd name="connsiteX14" fmla="*/ 269827 w 469852"/>
                <a:gd name="connsiteY14" fmla="*/ 276225 h 419576"/>
                <a:gd name="connsiteX15" fmla="*/ 212677 w 469852"/>
                <a:gd name="connsiteY15" fmla="*/ 228600 h 419576"/>
                <a:gd name="connsiteX16" fmla="*/ 184102 w 469852"/>
                <a:gd name="connsiteY16" fmla="*/ 200025 h 419576"/>
                <a:gd name="connsiteX17" fmla="*/ 136477 w 469852"/>
                <a:gd name="connsiteY17" fmla="*/ 142875 h 419576"/>
                <a:gd name="connsiteX18" fmla="*/ 98377 w 469852"/>
                <a:gd name="connsiteY18" fmla="*/ 123825 h 419576"/>
                <a:gd name="connsiteX19" fmla="*/ 22177 w 469852"/>
                <a:gd name="connsiteY19" fmla="*/ 133350 h 419576"/>
                <a:gd name="connsiteX20" fmla="*/ 3127 w 469852"/>
                <a:gd name="connsiteY20" fmla="*/ 171450 h 419576"/>
                <a:gd name="connsiteX21" fmla="*/ 22177 w 469852"/>
                <a:gd name="connsiteY21" fmla="*/ 266700 h 419576"/>
                <a:gd name="connsiteX22" fmla="*/ 60277 w 469852"/>
                <a:gd name="connsiteY22" fmla="*/ 257175 h 419576"/>
                <a:gd name="connsiteX23" fmla="*/ 98377 w 469852"/>
                <a:gd name="connsiteY23" fmla="*/ 228600 h 419576"/>
                <a:gd name="connsiteX24" fmla="*/ 155527 w 469852"/>
                <a:gd name="connsiteY24" fmla="*/ 180975 h 419576"/>
                <a:gd name="connsiteX25" fmla="*/ 165052 w 469852"/>
                <a:gd name="connsiteY25" fmla="*/ 142875 h 419576"/>
                <a:gd name="connsiteX26" fmla="*/ 184102 w 469852"/>
                <a:gd name="connsiteY26" fmla="*/ 104775 h 419576"/>
                <a:gd name="connsiteX27" fmla="*/ 193627 w 469852"/>
                <a:gd name="connsiteY27" fmla="*/ 38100 h 419576"/>
                <a:gd name="connsiteX28" fmla="*/ 269827 w 469852"/>
                <a:gd name="connsiteY28" fmla="*/ 0 h 419576"/>
                <a:gd name="connsiteX29" fmla="*/ 288877 w 469852"/>
                <a:gd name="connsiteY29" fmla="*/ 28575 h 419576"/>
                <a:gd name="connsiteX30" fmla="*/ 288877 w 469852"/>
                <a:gd name="connsiteY30" fmla="*/ 133350 h 419576"/>
                <a:gd name="connsiteX31" fmla="*/ 250777 w 469852"/>
                <a:gd name="connsiteY31" fmla="*/ 142875 h 419576"/>
                <a:gd name="connsiteX32" fmla="*/ 222202 w 469852"/>
                <a:gd name="connsiteY32" fmla="*/ 152400 h 419576"/>
                <a:gd name="connsiteX33" fmla="*/ 260302 w 469852"/>
                <a:gd name="connsiteY33" fmla="*/ 257175 h 419576"/>
                <a:gd name="connsiteX34" fmla="*/ 288877 w 469852"/>
                <a:gd name="connsiteY34" fmla="*/ 266700 h 419576"/>
                <a:gd name="connsiteX35" fmla="*/ 469852 w 469852"/>
                <a:gd name="connsiteY35" fmla="*/ 276225 h 419576"/>
                <a:gd name="connsiteX36" fmla="*/ 374602 w 469852"/>
                <a:gd name="connsiteY36" fmla="*/ 342900 h 419576"/>
                <a:gd name="connsiteX37" fmla="*/ 346027 w 469852"/>
                <a:gd name="connsiteY37" fmla="*/ 361950 h 419576"/>
                <a:gd name="connsiteX38" fmla="*/ 326977 w 469852"/>
                <a:gd name="connsiteY38" fmla="*/ 390525 h 419576"/>
                <a:gd name="connsiteX39" fmla="*/ 250777 w 469852"/>
                <a:gd name="connsiteY39" fmla="*/ 352425 h 419576"/>
                <a:gd name="connsiteX40" fmla="*/ 269827 w 469852"/>
                <a:gd name="connsiteY40" fmla="*/ 266700 h 419576"/>
                <a:gd name="connsiteX41" fmla="*/ 326977 w 469852"/>
                <a:gd name="connsiteY41" fmla="*/ 238125 h 419576"/>
                <a:gd name="connsiteX42" fmla="*/ 355552 w 469852"/>
                <a:gd name="connsiteY42" fmla="*/ 238125 h 41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9852" h="419576">
                  <a:moveTo>
                    <a:pt x="441277" y="200025"/>
                  </a:moveTo>
                  <a:cubicBezTo>
                    <a:pt x="434927" y="190500"/>
                    <a:pt x="431935" y="177517"/>
                    <a:pt x="422227" y="171450"/>
                  </a:cubicBezTo>
                  <a:cubicBezTo>
                    <a:pt x="405199" y="160807"/>
                    <a:pt x="379276" y="166599"/>
                    <a:pt x="365077" y="152400"/>
                  </a:cubicBezTo>
                  <a:cubicBezTo>
                    <a:pt x="350878" y="138201"/>
                    <a:pt x="346027" y="95250"/>
                    <a:pt x="346027" y="95250"/>
                  </a:cubicBezTo>
                  <a:cubicBezTo>
                    <a:pt x="369004" y="3344"/>
                    <a:pt x="339404" y="13915"/>
                    <a:pt x="412702" y="28575"/>
                  </a:cubicBezTo>
                  <a:cubicBezTo>
                    <a:pt x="417194" y="42050"/>
                    <a:pt x="431752" y="83290"/>
                    <a:pt x="431752" y="95250"/>
                  </a:cubicBezTo>
                  <a:cubicBezTo>
                    <a:pt x="431752" y="111439"/>
                    <a:pt x="437969" y="139097"/>
                    <a:pt x="422227" y="142875"/>
                  </a:cubicBezTo>
                  <a:cubicBezTo>
                    <a:pt x="348067" y="160673"/>
                    <a:pt x="269827" y="149225"/>
                    <a:pt x="193627" y="152400"/>
                  </a:cubicBezTo>
                  <a:cubicBezTo>
                    <a:pt x="150497" y="281789"/>
                    <a:pt x="199081" y="121494"/>
                    <a:pt x="165052" y="314325"/>
                  </a:cubicBezTo>
                  <a:cubicBezTo>
                    <a:pt x="161562" y="334100"/>
                    <a:pt x="146002" y="371475"/>
                    <a:pt x="146002" y="371475"/>
                  </a:cubicBezTo>
                  <a:cubicBezTo>
                    <a:pt x="149177" y="381000"/>
                    <a:pt x="148427" y="392950"/>
                    <a:pt x="155527" y="400050"/>
                  </a:cubicBezTo>
                  <a:cubicBezTo>
                    <a:pt x="175053" y="419576"/>
                    <a:pt x="213613" y="403673"/>
                    <a:pt x="231727" y="400050"/>
                  </a:cubicBezTo>
                  <a:cubicBezTo>
                    <a:pt x="244427" y="387350"/>
                    <a:pt x="259388" y="376565"/>
                    <a:pt x="269827" y="361950"/>
                  </a:cubicBezTo>
                  <a:cubicBezTo>
                    <a:pt x="275663" y="353780"/>
                    <a:pt x="279352" y="343415"/>
                    <a:pt x="279352" y="333375"/>
                  </a:cubicBezTo>
                  <a:cubicBezTo>
                    <a:pt x="279352" y="314062"/>
                    <a:pt x="277671" y="293873"/>
                    <a:pt x="269827" y="276225"/>
                  </a:cubicBezTo>
                  <a:cubicBezTo>
                    <a:pt x="260006" y="254127"/>
                    <a:pt x="229643" y="242739"/>
                    <a:pt x="212677" y="228600"/>
                  </a:cubicBezTo>
                  <a:cubicBezTo>
                    <a:pt x="202329" y="219976"/>
                    <a:pt x="192726" y="210373"/>
                    <a:pt x="184102" y="200025"/>
                  </a:cubicBezTo>
                  <a:cubicBezTo>
                    <a:pt x="159530" y="170539"/>
                    <a:pt x="170852" y="167429"/>
                    <a:pt x="136477" y="142875"/>
                  </a:cubicBezTo>
                  <a:cubicBezTo>
                    <a:pt x="124923" y="134622"/>
                    <a:pt x="111077" y="130175"/>
                    <a:pt x="98377" y="123825"/>
                  </a:cubicBezTo>
                  <a:cubicBezTo>
                    <a:pt x="72977" y="127000"/>
                    <a:pt x="45072" y="121902"/>
                    <a:pt x="22177" y="133350"/>
                  </a:cubicBezTo>
                  <a:cubicBezTo>
                    <a:pt x="9477" y="139700"/>
                    <a:pt x="4413" y="157309"/>
                    <a:pt x="3127" y="171450"/>
                  </a:cubicBezTo>
                  <a:cubicBezTo>
                    <a:pt x="0" y="205848"/>
                    <a:pt x="11846" y="235706"/>
                    <a:pt x="22177" y="266700"/>
                  </a:cubicBezTo>
                  <a:cubicBezTo>
                    <a:pt x="34877" y="263525"/>
                    <a:pt x="48568" y="263029"/>
                    <a:pt x="60277" y="257175"/>
                  </a:cubicBezTo>
                  <a:cubicBezTo>
                    <a:pt x="74476" y="250075"/>
                    <a:pt x="85459" y="237827"/>
                    <a:pt x="98377" y="228600"/>
                  </a:cubicBezTo>
                  <a:cubicBezTo>
                    <a:pt x="144791" y="195447"/>
                    <a:pt x="111055" y="225447"/>
                    <a:pt x="155527" y="180975"/>
                  </a:cubicBezTo>
                  <a:cubicBezTo>
                    <a:pt x="158702" y="168275"/>
                    <a:pt x="160455" y="155132"/>
                    <a:pt x="165052" y="142875"/>
                  </a:cubicBezTo>
                  <a:cubicBezTo>
                    <a:pt x="170038" y="129580"/>
                    <a:pt x="180366" y="118474"/>
                    <a:pt x="184102" y="104775"/>
                  </a:cubicBezTo>
                  <a:cubicBezTo>
                    <a:pt x="190009" y="83115"/>
                    <a:pt x="179410" y="55476"/>
                    <a:pt x="193627" y="38100"/>
                  </a:cubicBezTo>
                  <a:cubicBezTo>
                    <a:pt x="211610" y="16121"/>
                    <a:pt x="269827" y="0"/>
                    <a:pt x="269827" y="0"/>
                  </a:cubicBezTo>
                  <a:cubicBezTo>
                    <a:pt x="276177" y="9525"/>
                    <a:pt x="283757" y="18336"/>
                    <a:pt x="288877" y="28575"/>
                  </a:cubicBezTo>
                  <a:cubicBezTo>
                    <a:pt x="304241" y="59303"/>
                    <a:pt x="305399" y="103611"/>
                    <a:pt x="288877" y="133350"/>
                  </a:cubicBezTo>
                  <a:cubicBezTo>
                    <a:pt x="282520" y="144793"/>
                    <a:pt x="263364" y="139279"/>
                    <a:pt x="250777" y="142875"/>
                  </a:cubicBezTo>
                  <a:cubicBezTo>
                    <a:pt x="241123" y="145633"/>
                    <a:pt x="231727" y="149225"/>
                    <a:pt x="222202" y="152400"/>
                  </a:cubicBezTo>
                  <a:cubicBezTo>
                    <a:pt x="227232" y="172519"/>
                    <a:pt x="234073" y="236192"/>
                    <a:pt x="260302" y="257175"/>
                  </a:cubicBezTo>
                  <a:cubicBezTo>
                    <a:pt x="268142" y="263447"/>
                    <a:pt x="278878" y="265791"/>
                    <a:pt x="288877" y="266700"/>
                  </a:cubicBezTo>
                  <a:cubicBezTo>
                    <a:pt x="349037" y="272169"/>
                    <a:pt x="409527" y="273050"/>
                    <a:pt x="469852" y="276225"/>
                  </a:cubicBezTo>
                  <a:cubicBezTo>
                    <a:pt x="413436" y="318537"/>
                    <a:pt x="444961" y="295994"/>
                    <a:pt x="374602" y="342900"/>
                  </a:cubicBezTo>
                  <a:lnTo>
                    <a:pt x="346027" y="361950"/>
                  </a:lnTo>
                  <a:cubicBezTo>
                    <a:pt x="339677" y="371475"/>
                    <a:pt x="338083" y="387749"/>
                    <a:pt x="326977" y="390525"/>
                  </a:cubicBezTo>
                  <a:cubicBezTo>
                    <a:pt x="274831" y="403562"/>
                    <a:pt x="270881" y="382580"/>
                    <a:pt x="250777" y="352425"/>
                  </a:cubicBezTo>
                  <a:cubicBezTo>
                    <a:pt x="250874" y="351840"/>
                    <a:pt x="259954" y="279041"/>
                    <a:pt x="269827" y="266700"/>
                  </a:cubicBezTo>
                  <a:cubicBezTo>
                    <a:pt x="279954" y="254042"/>
                    <a:pt x="311049" y="240780"/>
                    <a:pt x="326977" y="238125"/>
                  </a:cubicBezTo>
                  <a:cubicBezTo>
                    <a:pt x="336372" y="236559"/>
                    <a:pt x="346027" y="238125"/>
                    <a:pt x="355552" y="238125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3" name="Freihandform 592"/>
            <p:cNvSpPr/>
            <p:nvPr/>
          </p:nvSpPr>
          <p:spPr>
            <a:xfrm rot="14093395">
              <a:off x="19514460" y="7231971"/>
              <a:ext cx="620488" cy="454253"/>
            </a:xfrm>
            <a:custGeom>
              <a:avLst/>
              <a:gdLst>
                <a:gd name="connsiteX0" fmla="*/ 441277 w 469852"/>
                <a:gd name="connsiteY0" fmla="*/ 200025 h 419576"/>
                <a:gd name="connsiteX1" fmla="*/ 422227 w 469852"/>
                <a:gd name="connsiteY1" fmla="*/ 171450 h 419576"/>
                <a:gd name="connsiteX2" fmla="*/ 365077 w 469852"/>
                <a:gd name="connsiteY2" fmla="*/ 152400 h 419576"/>
                <a:gd name="connsiteX3" fmla="*/ 346027 w 469852"/>
                <a:gd name="connsiteY3" fmla="*/ 95250 h 419576"/>
                <a:gd name="connsiteX4" fmla="*/ 412702 w 469852"/>
                <a:gd name="connsiteY4" fmla="*/ 28575 h 419576"/>
                <a:gd name="connsiteX5" fmla="*/ 431752 w 469852"/>
                <a:gd name="connsiteY5" fmla="*/ 95250 h 419576"/>
                <a:gd name="connsiteX6" fmla="*/ 422227 w 469852"/>
                <a:gd name="connsiteY6" fmla="*/ 142875 h 419576"/>
                <a:gd name="connsiteX7" fmla="*/ 193627 w 469852"/>
                <a:gd name="connsiteY7" fmla="*/ 152400 h 419576"/>
                <a:gd name="connsiteX8" fmla="*/ 165052 w 469852"/>
                <a:gd name="connsiteY8" fmla="*/ 314325 h 419576"/>
                <a:gd name="connsiteX9" fmla="*/ 146002 w 469852"/>
                <a:gd name="connsiteY9" fmla="*/ 371475 h 419576"/>
                <a:gd name="connsiteX10" fmla="*/ 155527 w 469852"/>
                <a:gd name="connsiteY10" fmla="*/ 400050 h 419576"/>
                <a:gd name="connsiteX11" fmla="*/ 231727 w 469852"/>
                <a:gd name="connsiteY11" fmla="*/ 400050 h 419576"/>
                <a:gd name="connsiteX12" fmla="*/ 269827 w 469852"/>
                <a:gd name="connsiteY12" fmla="*/ 361950 h 419576"/>
                <a:gd name="connsiteX13" fmla="*/ 279352 w 469852"/>
                <a:gd name="connsiteY13" fmla="*/ 333375 h 419576"/>
                <a:gd name="connsiteX14" fmla="*/ 269827 w 469852"/>
                <a:gd name="connsiteY14" fmla="*/ 276225 h 419576"/>
                <a:gd name="connsiteX15" fmla="*/ 212677 w 469852"/>
                <a:gd name="connsiteY15" fmla="*/ 228600 h 419576"/>
                <a:gd name="connsiteX16" fmla="*/ 184102 w 469852"/>
                <a:gd name="connsiteY16" fmla="*/ 200025 h 419576"/>
                <a:gd name="connsiteX17" fmla="*/ 136477 w 469852"/>
                <a:gd name="connsiteY17" fmla="*/ 142875 h 419576"/>
                <a:gd name="connsiteX18" fmla="*/ 98377 w 469852"/>
                <a:gd name="connsiteY18" fmla="*/ 123825 h 419576"/>
                <a:gd name="connsiteX19" fmla="*/ 22177 w 469852"/>
                <a:gd name="connsiteY19" fmla="*/ 133350 h 419576"/>
                <a:gd name="connsiteX20" fmla="*/ 3127 w 469852"/>
                <a:gd name="connsiteY20" fmla="*/ 171450 h 419576"/>
                <a:gd name="connsiteX21" fmla="*/ 22177 w 469852"/>
                <a:gd name="connsiteY21" fmla="*/ 266700 h 419576"/>
                <a:gd name="connsiteX22" fmla="*/ 60277 w 469852"/>
                <a:gd name="connsiteY22" fmla="*/ 257175 h 419576"/>
                <a:gd name="connsiteX23" fmla="*/ 98377 w 469852"/>
                <a:gd name="connsiteY23" fmla="*/ 228600 h 419576"/>
                <a:gd name="connsiteX24" fmla="*/ 155527 w 469852"/>
                <a:gd name="connsiteY24" fmla="*/ 180975 h 419576"/>
                <a:gd name="connsiteX25" fmla="*/ 165052 w 469852"/>
                <a:gd name="connsiteY25" fmla="*/ 142875 h 419576"/>
                <a:gd name="connsiteX26" fmla="*/ 184102 w 469852"/>
                <a:gd name="connsiteY26" fmla="*/ 104775 h 419576"/>
                <a:gd name="connsiteX27" fmla="*/ 193627 w 469852"/>
                <a:gd name="connsiteY27" fmla="*/ 38100 h 419576"/>
                <a:gd name="connsiteX28" fmla="*/ 269827 w 469852"/>
                <a:gd name="connsiteY28" fmla="*/ 0 h 419576"/>
                <a:gd name="connsiteX29" fmla="*/ 288877 w 469852"/>
                <a:gd name="connsiteY29" fmla="*/ 28575 h 419576"/>
                <a:gd name="connsiteX30" fmla="*/ 288877 w 469852"/>
                <a:gd name="connsiteY30" fmla="*/ 133350 h 419576"/>
                <a:gd name="connsiteX31" fmla="*/ 250777 w 469852"/>
                <a:gd name="connsiteY31" fmla="*/ 142875 h 419576"/>
                <a:gd name="connsiteX32" fmla="*/ 222202 w 469852"/>
                <a:gd name="connsiteY32" fmla="*/ 152400 h 419576"/>
                <a:gd name="connsiteX33" fmla="*/ 260302 w 469852"/>
                <a:gd name="connsiteY33" fmla="*/ 257175 h 419576"/>
                <a:gd name="connsiteX34" fmla="*/ 288877 w 469852"/>
                <a:gd name="connsiteY34" fmla="*/ 266700 h 419576"/>
                <a:gd name="connsiteX35" fmla="*/ 469852 w 469852"/>
                <a:gd name="connsiteY35" fmla="*/ 276225 h 419576"/>
                <a:gd name="connsiteX36" fmla="*/ 374602 w 469852"/>
                <a:gd name="connsiteY36" fmla="*/ 342900 h 419576"/>
                <a:gd name="connsiteX37" fmla="*/ 346027 w 469852"/>
                <a:gd name="connsiteY37" fmla="*/ 361950 h 419576"/>
                <a:gd name="connsiteX38" fmla="*/ 326977 w 469852"/>
                <a:gd name="connsiteY38" fmla="*/ 390525 h 419576"/>
                <a:gd name="connsiteX39" fmla="*/ 250777 w 469852"/>
                <a:gd name="connsiteY39" fmla="*/ 352425 h 419576"/>
                <a:gd name="connsiteX40" fmla="*/ 269827 w 469852"/>
                <a:gd name="connsiteY40" fmla="*/ 266700 h 419576"/>
                <a:gd name="connsiteX41" fmla="*/ 326977 w 469852"/>
                <a:gd name="connsiteY41" fmla="*/ 238125 h 419576"/>
                <a:gd name="connsiteX42" fmla="*/ 355552 w 469852"/>
                <a:gd name="connsiteY42" fmla="*/ 238125 h 41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9852" h="419576">
                  <a:moveTo>
                    <a:pt x="441277" y="200025"/>
                  </a:moveTo>
                  <a:cubicBezTo>
                    <a:pt x="434927" y="190500"/>
                    <a:pt x="431935" y="177517"/>
                    <a:pt x="422227" y="171450"/>
                  </a:cubicBezTo>
                  <a:cubicBezTo>
                    <a:pt x="405199" y="160807"/>
                    <a:pt x="379276" y="166599"/>
                    <a:pt x="365077" y="152400"/>
                  </a:cubicBezTo>
                  <a:cubicBezTo>
                    <a:pt x="350878" y="138201"/>
                    <a:pt x="346027" y="95250"/>
                    <a:pt x="346027" y="95250"/>
                  </a:cubicBezTo>
                  <a:cubicBezTo>
                    <a:pt x="369004" y="3344"/>
                    <a:pt x="339404" y="13915"/>
                    <a:pt x="412702" y="28575"/>
                  </a:cubicBezTo>
                  <a:cubicBezTo>
                    <a:pt x="417194" y="42050"/>
                    <a:pt x="431752" y="83290"/>
                    <a:pt x="431752" y="95250"/>
                  </a:cubicBezTo>
                  <a:cubicBezTo>
                    <a:pt x="431752" y="111439"/>
                    <a:pt x="437969" y="139097"/>
                    <a:pt x="422227" y="142875"/>
                  </a:cubicBezTo>
                  <a:cubicBezTo>
                    <a:pt x="348067" y="160673"/>
                    <a:pt x="269827" y="149225"/>
                    <a:pt x="193627" y="152400"/>
                  </a:cubicBezTo>
                  <a:cubicBezTo>
                    <a:pt x="150497" y="281789"/>
                    <a:pt x="199081" y="121494"/>
                    <a:pt x="165052" y="314325"/>
                  </a:cubicBezTo>
                  <a:cubicBezTo>
                    <a:pt x="161562" y="334100"/>
                    <a:pt x="146002" y="371475"/>
                    <a:pt x="146002" y="371475"/>
                  </a:cubicBezTo>
                  <a:cubicBezTo>
                    <a:pt x="149177" y="381000"/>
                    <a:pt x="148427" y="392950"/>
                    <a:pt x="155527" y="400050"/>
                  </a:cubicBezTo>
                  <a:cubicBezTo>
                    <a:pt x="175053" y="419576"/>
                    <a:pt x="213613" y="403673"/>
                    <a:pt x="231727" y="400050"/>
                  </a:cubicBezTo>
                  <a:cubicBezTo>
                    <a:pt x="244427" y="387350"/>
                    <a:pt x="259388" y="376565"/>
                    <a:pt x="269827" y="361950"/>
                  </a:cubicBezTo>
                  <a:cubicBezTo>
                    <a:pt x="275663" y="353780"/>
                    <a:pt x="279352" y="343415"/>
                    <a:pt x="279352" y="333375"/>
                  </a:cubicBezTo>
                  <a:cubicBezTo>
                    <a:pt x="279352" y="314062"/>
                    <a:pt x="277671" y="293873"/>
                    <a:pt x="269827" y="276225"/>
                  </a:cubicBezTo>
                  <a:cubicBezTo>
                    <a:pt x="260006" y="254127"/>
                    <a:pt x="229643" y="242739"/>
                    <a:pt x="212677" y="228600"/>
                  </a:cubicBezTo>
                  <a:cubicBezTo>
                    <a:pt x="202329" y="219976"/>
                    <a:pt x="192726" y="210373"/>
                    <a:pt x="184102" y="200025"/>
                  </a:cubicBezTo>
                  <a:cubicBezTo>
                    <a:pt x="159530" y="170539"/>
                    <a:pt x="170852" y="167429"/>
                    <a:pt x="136477" y="142875"/>
                  </a:cubicBezTo>
                  <a:cubicBezTo>
                    <a:pt x="124923" y="134622"/>
                    <a:pt x="111077" y="130175"/>
                    <a:pt x="98377" y="123825"/>
                  </a:cubicBezTo>
                  <a:cubicBezTo>
                    <a:pt x="72977" y="127000"/>
                    <a:pt x="45072" y="121902"/>
                    <a:pt x="22177" y="133350"/>
                  </a:cubicBezTo>
                  <a:cubicBezTo>
                    <a:pt x="9477" y="139700"/>
                    <a:pt x="4413" y="157309"/>
                    <a:pt x="3127" y="171450"/>
                  </a:cubicBezTo>
                  <a:cubicBezTo>
                    <a:pt x="0" y="205848"/>
                    <a:pt x="11846" y="235706"/>
                    <a:pt x="22177" y="266700"/>
                  </a:cubicBezTo>
                  <a:cubicBezTo>
                    <a:pt x="34877" y="263525"/>
                    <a:pt x="48568" y="263029"/>
                    <a:pt x="60277" y="257175"/>
                  </a:cubicBezTo>
                  <a:cubicBezTo>
                    <a:pt x="74476" y="250075"/>
                    <a:pt x="85459" y="237827"/>
                    <a:pt x="98377" y="228600"/>
                  </a:cubicBezTo>
                  <a:cubicBezTo>
                    <a:pt x="144791" y="195447"/>
                    <a:pt x="111055" y="225447"/>
                    <a:pt x="155527" y="180975"/>
                  </a:cubicBezTo>
                  <a:cubicBezTo>
                    <a:pt x="158702" y="168275"/>
                    <a:pt x="160455" y="155132"/>
                    <a:pt x="165052" y="142875"/>
                  </a:cubicBezTo>
                  <a:cubicBezTo>
                    <a:pt x="170038" y="129580"/>
                    <a:pt x="180366" y="118474"/>
                    <a:pt x="184102" y="104775"/>
                  </a:cubicBezTo>
                  <a:cubicBezTo>
                    <a:pt x="190009" y="83115"/>
                    <a:pt x="179410" y="55476"/>
                    <a:pt x="193627" y="38100"/>
                  </a:cubicBezTo>
                  <a:cubicBezTo>
                    <a:pt x="211610" y="16121"/>
                    <a:pt x="269827" y="0"/>
                    <a:pt x="269827" y="0"/>
                  </a:cubicBezTo>
                  <a:cubicBezTo>
                    <a:pt x="276177" y="9525"/>
                    <a:pt x="283757" y="18336"/>
                    <a:pt x="288877" y="28575"/>
                  </a:cubicBezTo>
                  <a:cubicBezTo>
                    <a:pt x="304241" y="59303"/>
                    <a:pt x="305399" y="103611"/>
                    <a:pt x="288877" y="133350"/>
                  </a:cubicBezTo>
                  <a:cubicBezTo>
                    <a:pt x="282520" y="144793"/>
                    <a:pt x="263364" y="139279"/>
                    <a:pt x="250777" y="142875"/>
                  </a:cubicBezTo>
                  <a:cubicBezTo>
                    <a:pt x="241123" y="145633"/>
                    <a:pt x="231727" y="149225"/>
                    <a:pt x="222202" y="152400"/>
                  </a:cubicBezTo>
                  <a:cubicBezTo>
                    <a:pt x="227232" y="172519"/>
                    <a:pt x="234073" y="236192"/>
                    <a:pt x="260302" y="257175"/>
                  </a:cubicBezTo>
                  <a:cubicBezTo>
                    <a:pt x="268142" y="263447"/>
                    <a:pt x="278878" y="265791"/>
                    <a:pt x="288877" y="266700"/>
                  </a:cubicBezTo>
                  <a:cubicBezTo>
                    <a:pt x="349037" y="272169"/>
                    <a:pt x="409527" y="273050"/>
                    <a:pt x="469852" y="276225"/>
                  </a:cubicBezTo>
                  <a:cubicBezTo>
                    <a:pt x="413436" y="318537"/>
                    <a:pt x="444961" y="295994"/>
                    <a:pt x="374602" y="342900"/>
                  </a:cubicBezTo>
                  <a:lnTo>
                    <a:pt x="346027" y="361950"/>
                  </a:lnTo>
                  <a:cubicBezTo>
                    <a:pt x="339677" y="371475"/>
                    <a:pt x="338083" y="387749"/>
                    <a:pt x="326977" y="390525"/>
                  </a:cubicBezTo>
                  <a:cubicBezTo>
                    <a:pt x="274831" y="403562"/>
                    <a:pt x="270881" y="382580"/>
                    <a:pt x="250777" y="352425"/>
                  </a:cubicBezTo>
                  <a:cubicBezTo>
                    <a:pt x="250874" y="351840"/>
                    <a:pt x="259954" y="279041"/>
                    <a:pt x="269827" y="266700"/>
                  </a:cubicBezTo>
                  <a:cubicBezTo>
                    <a:pt x="279954" y="254042"/>
                    <a:pt x="311049" y="240780"/>
                    <a:pt x="326977" y="238125"/>
                  </a:cubicBezTo>
                  <a:cubicBezTo>
                    <a:pt x="336372" y="236559"/>
                    <a:pt x="346027" y="238125"/>
                    <a:pt x="355552" y="238125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4" name="Freihandform 593"/>
            <p:cNvSpPr/>
            <p:nvPr/>
          </p:nvSpPr>
          <p:spPr>
            <a:xfrm rot="5583975">
              <a:off x="16941347" y="4602962"/>
              <a:ext cx="620488" cy="454253"/>
            </a:xfrm>
            <a:custGeom>
              <a:avLst/>
              <a:gdLst>
                <a:gd name="connsiteX0" fmla="*/ 441277 w 469852"/>
                <a:gd name="connsiteY0" fmla="*/ 200025 h 419576"/>
                <a:gd name="connsiteX1" fmla="*/ 422227 w 469852"/>
                <a:gd name="connsiteY1" fmla="*/ 171450 h 419576"/>
                <a:gd name="connsiteX2" fmla="*/ 365077 w 469852"/>
                <a:gd name="connsiteY2" fmla="*/ 152400 h 419576"/>
                <a:gd name="connsiteX3" fmla="*/ 346027 w 469852"/>
                <a:gd name="connsiteY3" fmla="*/ 95250 h 419576"/>
                <a:gd name="connsiteX4" fmla="*/ 412702 w 469852"/>
                <a:gd name="connsiteY4" fmla="*/ 28575 h 419576"/>
                <a:gd name="connsiteX5" fmla="*/ 431752 w 469852"/>
                <a:gd name="connsiteY5" fmla="*/ 95250 h 419576"/>
                <a:gd name="connsiteX6" fmla="*/ 422227 w 469852"/>
                <a:gd name="connsiteY6" fmla="*/ 142875 h 419576"/>
                <a:gd name="connsiteX7" fmla="*/ 193627 w 469852"/>
                <a:gd name="connsiteY7" fmla="*/ 152400 h 419576"/>
                <a:gd name="connsiteX8" fmla="*/ 165052 w 469852"/>
                <a:gd name="connsiteY8" fmla="*/ 314325 h 419576"/>
                <a:gd name="connsiteX9" fmla="*/ 146002 w 469852"/>
                <a:gd name="connsiteY9" fmla="*/ 371475 h 419576"/>
                <a:gd name="connsiteX10" fmla="*/ 155527 w 469852"/>
                <a:gd name="connsiteY10" fmla="*/ 400050 h 419576"/>
                <a:gd name="connsiteX11" fmla="*/ 231727 w 469852"/>
                <a:gd name="connsiteY11" fmla="*/ 400050 h 419576"/>
                <a:gd name="connsiteX12" fmla="*/ 269827 w 469852"/>
                <a:gd name="connsiteY12" fmla="*/ 361950 h 419576"/>
                <a:gd name="connsiteX13" fmla="*/ 279352 w 469852"/>
                <a:gd name="connsiteY13" fmla="*/ 333375 h 419576"/>
                <a:gd name="connsiteX14" fmla="*/ 269827 w 469852"/>
                <a:gd name="connsiteY14" fmla="*/ 276225 h 419576"/>
                <a:gd name="connsiteX15" fmla="*/ 212677 w 469852"/>
                <a:gd name="connsiteY15" fmla="*/ 228600 h 419576"/>
                <a:gd name="connsiteX16" fmla="*/ 184102 w 469852"/>
                <a:gd name="connsiteY16" fmla="*/ 200025 h 419576"/>
                <a:gd name="connsiteX17" fmla="*/ 136477 w 469852"/>
                <a:gd name="connsiteY17" fmla="*/ 142875 h 419576"/>
                <a:gd name="connsiteX18" fmla="*/ 98377 w 469852"/>
                <a:gd name="connsiteY18" fmla="*/ 123825 h 419576"/>
                <a:gd name="connsiteX19" fmla="*/ 22177 w 469852"/>
                <a:gd name="connsiteY19" fmla="*/ 133350 h 419576"/>
                <a:gd name="connsiteX20" fmla="*/ 3127 w 469852"/>
                <a:gd name="connsiteY20" fmla="*/ 171450 h 419576"/>
                <a:gd name="connsiteX21" fmla="*/ 22177 w 469852"/>
                <a:gd name="connsiteY21" fmla="*/ 266700 h 419576"/>
                <a:gd name="connsiteX22" fmla="*/ 60277 w 469852"/>
                <a:gd name="connsiteY22" fmla="*/ 257175 h 419576"/>
                <a:gd name="connsiteX23" fmla="*/ 98377 w 469852"/>
                <a:gd name="connsiteY23" fmla="*/ 228600 h 419576"/>
                <a:gd name="connsiteX24" fmla="*/ 155527 w 469852"/>
                <a:gd name="connsiteY24" fmla="*/ 180975 h 419576"/>
                <a:gd name="connsiteX25" fmla="*/ 165052 w 469852"/>
                <a:gd name="connsiteY25" fmla="*/ 142875 h 419576"/>
                <a:gd name="connsiteX26" fmla="*/ 184102 w 469852"/>
                <a:gd name="connsiteY26" fmla="*/ 104775 h 419576"/>
                <a:gd name="connsiteX27" fmla="*/ 193627 w 469852"/>
                <a:gd name="connsiteY27" fmla="*/ 38100 h 419576"/>
                <a:gd name="connsiteX28" fmla="*/ 269827 w 469852"/>
                <a:gd name="connsiteY28" fmla="*/ 0 h 419576"/>
                <a:gd name="connsiteX29" fmla="*/ 288877 w 469852"/>
                <a:gd name="connsiteY29" fmla="*/ 28575 h 419576"/>
                <a:gd name="connsiteX30" fmla="*/ 288877 w 469852"/>
                <a:gd name="connsiteY30" fmla="*/ 133350 h 419576"/>
                <a:gd name="connsiteX31" fmla="*/ 250777 w 469852"/>
                <a:gd name="connsiteY31" fmla="*/ 142875 h 419576"/>
                <a:gd name="connsiteX32" fmla="*/ 222202 w 469852"/>
                <a:gd name="connsiteY32" fmla="*/ 152400 h 419576"/>
                <a:gd name="connsiteX33" fmla="*/ 260302 w 469852"/>
                <a:gd name="connsiteY33" fmla="*/ 257175 h 419576"/>
                <a:gd name="connsiteX34" fmla="*/ 288877 w 469852"/>
                <a:gd name="connsiteY34" fmla="*/ 266700 h 419576"/>
                <a:gd name="connsiteX35" fmla="*/ 469852 w 469852"/>
                <a:gd name="connsiteY35" fmla="*/ 276225 h 419576"/>
                <a:gd name="connsiteX36" fmla="*/ 374602 w 469852"/>
                <a:gd name="connsiteY36" fmla="*/ 342900 h 419576"/>
                <a:gd name="connsiteX37" fmla="*/ 346027 w 469852"/>
                <a:gd name="connsiteY37" fmla="*/ 361950 h 419576"/>
                <a:gd name="connsiteX38" fmla="*/ 326977 w 469852"/>
                <a:gd name="connsiteY38" fmla="*/ 390525 h 419576"/>
                <a:gd name="connsiteX39" fmla="*/ 250777 w 469852"/>
                <a:gd name="connsiteY39" fmla="*/ 352425 h 419576"/>
                <a:gd name="connsiteX40" fmla="*/ 269827 w 469852"/>
                <a:gd name="connsiteY40" fmla="*/ 266700 h 419576"/>
                <a:gd name="connsiteX41" fmla="*/ 326977 w 469852"/>
                <a:gd name="connsiteY41" fmla="*/ 238125 h 419576"/>
                <a:gd name="connsiteX42" fmla="*/ 355552 w 469852"/>
                <a:gd name="connsiteY42" fmla="*/ 238125 h 41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9852" h="419576">
                  <a:moveTo>
                    <a:pt x="441277" y="200025"/>
                  </a:moveTo>
                  <a:cubicBezTo>
                    <a:pt x="434927" y="190500"/>
                    <a:pt x="431935" y="177517"/>
                    <a:pt x="422227" y="171450"/>
                  </a:cubicBezTo>
                  <a:cubicBezTo>
                    <a:pt x="405199" y="160807"/>
                    <a:pt x="379276" y="166599"/>
                    <a:pt x="365077" y="152400"/>
                  </a:cubicBezTo>
                  <a:cubicBezTo>
                    <a:pt x="350878" y="138201"/>
                    <a:pt x="346027" y="95250"/>
                    <a:pt x="346027" y="95250"/>
                  </a:cubicBezTo>
                  <a:cubicBezTo>
                    <a:pt x="369004" y="3344"/>
                    <a:pt x="339404" y="13915"/>
                    <a:pt x="412702" y="28575"/>
                  </a:cubicBezTo>
                  <a:cubicBezTo>
                    <a:pt x="417194" y="42050"/>
                    <a:pt x="431752" y="83290"/>
                    <a:pt x="431752" y="95250"/>
                  </a:cubicBezTo>
                  <a:cubicBezTo>
                    <a:pt x="431752" y="111439"/>
                    <a:pt x="437969" y="139097"/>
                    <a:pt x="422227" y="142875"/>
                  </a:cubicBezTo>
                  <a:cubicBezTo>
                    <a:pt x="348067" y="160673"/>
                    <a:pt x="269827" y="149225"/>
                    <a:pt x="193627" y="152400"/>
                  </a:cubicBezTo>
                  <a:cubicBezTo>
                    <a:pt x="150497" y="281789"/>
                    <a:pt x="199081" y="121494"/>
                    <a:pt x="165052" y="314325"/>
                  </a:cubicBezTo>
                  <a:cubicBezTo>
                    <a:pt x="161562" y="334100"/>
                    <a:pt x="146002" y="371475"/>
                    <a:pt x="146002" y="371475"/>
                  </a:cubicBezTo>
                  <a:cubicBezTo>
                    <a:pt x="149177" y="381000"/>
                    <a:pt x="148427" y="392950"/>
                    <a:pt x="155527" y="400050"/>
                  </a:cubicBezTo>
                  <a:cubicBezTo>
                    <a:pt x="175053" y="419576"/>
                    <a:pt x="213613" y="403673"/>
                    <a:pt x="231727" y="400050"/>
                  </a:cubicBezTo>
                  <a:cubicBezTo>
                    <a:pt x="244427" y="387350"/>
                    <a:pt x="259388" y="376565"/>
                    <a:pt x="269827" y="361950"/>
                  </a:cubicBezTo>
                  <a:cubicBezTo>
                    <a:pt x="275663" y="353780"/>
                    <a:pt x="279352" y="343415"/>
                    <a:pt x="279352" y="333375"/>
                  </a:cubicBezTo>
                  <a:cubicBezTo>
                    <a:pt x="279352" y="314062"/>
                    <a:pt x="277671" y="293873"/>
                    <a:pt x="269827" y="276225"/>
                  </a:cubicBezTo>
                  <a:cubicBezTo>
                    <a:pt x="260006" y="254127"/>
                    <a:pt x="229643" y="242739"/>
                    <a:pt x="212677" y="228600"/>
                  </a:cubicBezTo>
                  <a:cubicBezTo>
                    <a:pt x="202329" y="219976"/>
                    <a:pt x="192726" y="210373"/>
                    <a:pt x="184102" y="200025"/>
                  </a:cubicBezTo>
                  <a:cubicBezTo>
                    <a:pt x="159530" y="170539"/>
                    <a:pt x="170852" y="167429"/>
                    <a:pt x="136477" y="142875"/>
                  </a:cubicBezTo>
                  <a:cubicBezTo>
                    <a:pt x="124923" y="134622"/>
                    <a:pt x="111077" y="130175"/>
                    <a:pt x="98377" y="123825"/>
                  </a:cubicBezTo>
                  <a:cubicBezTo>
                    <a:pt x="72977" y="127000"/>
                    <a:pt x="45072" y="121902"/>
                    <a:pt x="22177" y="133350"/>
                  </a:cubicBezTo>
                  <a:cubicBezTo>
                    <a:pt x="9477" y="139700"/>
                    <a:pt x="4413" y="157309"/>
                    <a:pt x="3127" y="171450"/>
                  </a:cubicBezTo>
                  <a:cubicBezTo>
                    <a:pt x="0" y="205848"/>
                    <a:pt x="11846" y="235706"/>
                    <a:pt x="22177" y="266700"/>
                  </a:cubicBezTo>
                  <a:cubicBezTo>
                    <a:pt x="34877" y="263525"/>
                    <a:pt x="48568" y="263029"/>
                    <a:pt x="60277" y="257175"/>
                  </a:cubicBezTo>
                  <a:cubicBezTo>
                    <a:pt x="74476" y="250075"/>
                    <a:pt x="85459" y="237827"/>
                    <a:pt x="98377" y="228600"/>
                  </a:cubicBezTo>
                  <a:cubicBezTo>
                    <a:pt x="144791" y="195447"/>
                    <a:pt x="111055" y="225447"/>
                    <a:pt x="155527" y="180975"/>
                  </a:cubicBezTo>
                  <a:cubicBezTo>
                    <a:pt x="158702" y="168275"/>
                    <a:pt x="160455" y="155132"/>
                    <a:pt x="165052" y="142875"/>
                  </a:cubicBezTo>
                  <a:cubicBezTo>
                    <a:pt x="170038" y="129580"/>
                    <a:pt x="180366" y="118474"/>
                    <a:pt x="184102" y="104775"/>
                  </a:cubicBezTo>
                  <a:cubicBezTo>
                    <a:pt x="190009" y="83115"/>
                    <a:pt x="179410" y="55476"/>
                    <a:pt x="193627" y="38100"/>
                  </a:cubicBezTo>
                  <a:cubicBezTo>
                    <a:pt x="211610" y="16121"/>
                    <a:pt x="269827" y="0"/>
                    <a:pt x="269827" y="0"/>
                  </a:cubicBezTo>
                  <a:cubicBezTo>
                    <a:pt x="276177" y="9525"/>
                    <a:pt x="283757" y="18336"/>
                    <a:pt x="288877" y="28575"/>
                  </a:cubicBezTo>
                  <a:cubicBezTo>
                    <a:pt x="304241" y="59303"/>
                    <a:pt x="305399" y="103611"/>
                    <a:pt x="288877" y="133350"/>
                  </a:cubicBezTo>
                  <a:cubicBezTo>
                    <a:pt x="282520" y="144793"/>
                    <a:pt x="263364" y="139279"/>
                    <a:pt x="250777" y="142875"/>
                  </a:cubicBezTo>
                  <a:cubicBezTo>
                    <a:pt x="241123" y="145633"/>
                    <a:pt x="231727" y="149225"/>
                    <a:pt x="222202" y="152400"/>
                  </a:cubicBezTo>
                  <a:cubicBezTo>
                    <a:pt x="227232" y="172519"/>
                    <a:pt x="234073" y="236192"/>
                    <a:pt x="260302" y="257175"/>
                  </a:cubicBezTo>
                  <a:cubicBezTo>
                    <a:pt x="268142" y="263447"/>
                    <a:pt x="278878" y="265791"/>
                    <a:pt x="288877" y="266700"/>
                  </a:cubicBezTo>
                  <a:cubicBezTo>
                    <a:pt x="349037" y="272169"/>
                    <a:pt x="409527" y="273050"/>
                    <a:pt x="469852" y="276225"/>
                  </a:cubicBezTo>
                  <a:cubicBezTo>
                    <a:pt x="413436" y="318537"/>
                    <a:pt x="444961" y="295994"/>
                    <a:pt x="374602" y="342900"/>
                  </a:cubicBezTo>
                  <a:lnTo>
                    <a:pt x="346027" y="361950"/>
                  </a:lnTo>
                  <a:cubicBezTo>
                    <a:pt x="339677" y="371475"/>
                    <a:pt x="338083" y="387749"/>
                    <a:pt x="326977" y="390525"/>
                  </a:cubicBezTo>
                  <a:cubicBezTo>
                    <a:pt x="274831" y="403562"/>
                    <a:pt x="270881" y="382580"/>
                    <a:pt x="250777" y="352425"/>
                  </a:cubicBezTo>
                  <a:cubicBezTo>
                    <a:pt x="250874" y="351840"/>
                    <a:pt x="259954" y="279041"/>
                    <a:pt x="269827" y="266700"/>
                  </a:cubicBezTo>
                  <a:cubicBezTo>
                    <a:pt x="279954" y="254042"/>
                    <a:pt x="311049" y="240780"/>
                    <a:pt x="326977" y="238125"/>
                  </a:cubicBezTo>
                  <a:cubicBezTo>
                    <a:pt x="336372" y="236559"/>
                    <a:pt x="346027" y="238125"/>
                    <a:pt x="355552" y="238125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" name="Freihandform 594"/>
            <p:cNvSpPr/>
            <p:nvPr/>
          </p:nvSpPr>
          <p:spPr>
            <a:xfrm rot="2737047">
              <a:off x="17997863" y="6318859"/>
              <a:ext cx="620488" cy="454253"/>
            </a:xfrm>
            <a:custGeom>
              <a:avLst/>
              <a:gdLst>
                <a:gd name="connsiteX0" fmla="*/ 441277 w 469852"/>
                <a:gd name="connsiteY0" fmla="*/ 200025 h 419576"/>
                <a:gd name="connsiteX1" fmla="*/ 422227 w 469852"/>
                <a:gd name="connsiteY1" fmla="*/ 171450 h 419576"/>
                <a:gd name="connsiteX2" fmla="*/ 365077 w 469852"/>
                <a:gd name="connsiteY2" fmla="*/ 152400 h 419576"/>
                <a:gd name="connsiteX3" fmla="*/ 346027 w 469852"/>
                <a:gd name="connsiteY3" fmla="*/ 95250 h 419576"/>
                <a:gd name="connsiteX4" fmla="*/ 412702 w 469852"/>
                <a:gd name="connsiteY4" fmla="*/ 28575 h 419576"/>
                <a:gd name="connsiteX5" fmla="*/ 431752 w 469852"/>
                <a:gd name="connsiteY5" fmla="*/ 95250 h 419576"/>
                <a:gd name="connsiteX6" fmla="*/ 422227 w 469852"/>
                <a:gd name="connsiteY6" fmla="*/ 142875 h 419576"/>
                <a:gd name="connsiteX7" fmla="*/ 193627 w 469852"/>
                <a:gd name="connsiteY7" fmla="*/ 152400 h 419576"/>
                <a:gd name="connsiteX8" fmla="*/ 165052 w 469852"/>
                <a:gd name="connsiteY8" fmla="*/ 314325 h 419576"/>
                <a:gd name="connsiteX9" fmla="*/ 146002 w 469852"/>
                <a:gd name="connsiteY9" fmla="*/ 371475 h 419576"/>
                <a:gd name="connsiteX10" fmla="*/ 155527 w 469852"/>
                <a:gd name="connsiteY10" fmla="*/ 400050 h 419576"/>
                <a:gd name="connsiteX11" fmla="*/ 231727 w 469852"/>
                <a:gd name="connsiteY11" fmla="*/ 400050 h 419576"/>
                <a:gd name="connsiteX12" fmla="*/ 269827 w 469852"/>
                <a:gd name="connsiteY12" fmla="*/ 361950 h 419576"/>
                <a:gd name="connsiteX13" fmla="*/ 279352 w 469852"/>
                <a:gd name="connsiteY13" fmla="*/ 333375 h 419576"/>
                <a:gd name="connsiteX14" fmla="*/ 269827 w 469852"/>
                <a:gd name="connsiteY14" fmla="*/ 276225 h 419576"/>
                <a:gd name="connsiteX15" fmla="*/ 212677 w 469852"/>
                <a:gd name="connsiteY15" fmla="*/ 228600 h 419576"/>
                <a:gd name="connsiteX16" fmla="*/ 184102 w 469852"/>
                <a:gd name="connsiteY16" fmla="*/ 200025 h 419576"/>
                <a:gd name="connsiteX17" fmla="*/ 136477 w 469852"/>
                <a:gd name="connsiteY17" fmla="*/ 142875 h 419576"/>
                <a:gd name="connsiteX18" fmla="*/ 98377 w 469852"/>
                <a:gd name="connsiteY18" fmla="*/ 123825 h 419576"/>
                <a:gd name="connsiteX19" fmla="*/ 22177 w 469852"/>
                <a:gd name="connsiteY19" fmla="*/ 133350 h 419576"/>
                <a:gd name="connsiteX20" fmla="*/ 3127 w 469852"/>
                <a:gd name="connsiteY20" fmla="*/ 171450 h 419576"/>
                <a:gd name="connsiteX21" fmla="*/ 22177 w 469852"/>
                <a:gd name="connsiteY21" fmla="*/ 266700 h 419576"/>
                <a:gd name="connsiteX22" fmla="*/ 60277 w 469852"/>
                <a:gd name="connsiteY22" fmla="*/ 257175 h 419576"/>
                <a:gd name="connsiteX23" fmla="*/ 98377 w 469852"/>
                <a:gd name="connsiteY23" fmla="*/ 228600 h 419576"/>
                <a:gd name="connsiteX24" fmla="*/ 155527 w 469852"/>
                <a:gd name="connsiteY24" fmla="*/ 180975 h 419576"/>
                <a:gd name="connsiteX25" fmla="*/ 165052 w 469852"/>
                <a:gd name="connsiteY25" fmla="*/ 142875 h 419576"/>
                <a:gd name="connsiteX26" fmla="*/ 184102 w 469852"/>
                <a:gd name="connsiteY26" fmla="*/ 104775 h 419576"/>
                <a:gd name="connsiteX27" fmla="*/ 193627 w 469852"/>
                <a:gd name="connsiteY27" fmla="*/ 38100 h 419576"/>
                <a:gd name="connsiteX28" fmla="*/ 269827 w 469852"/>
                <a:gd name="connsiteY28" fmla="*/ 0 h 419576"/>
                <a:gd name="connsiteX29" fmla="*/ 288877 w 469852"/>
                <a:gd name="connsiteY29" fmla="*/ 28575 h 419576"/>
                <a:gd name="connsiteX30" fmla="*/ 288877 w 469852"/>
                <a:gd name="connsiteY30" fmla="*/ 133350 h 419576"/>
                <a:gd name="connsiteX31" fmla="*/ 250777 w 469852"/>
                <a:gd name="connsiteY31" fmla="*/ 142875 h 419576"/>
                <a:gd name="connsiteX32" fmla="*/ 222202 w 469852"/>
                <a:gd name="connsiteY32" fmla="*/ 152400 h 419576"/>
                <a:gd name="connsiteX33" fmla="*/ 260302 w 469852"/>
                <a:gd name="connsiteY33" fmla="*/ 257175 h 419576"/>
                <a:gd name="connsiteX34" fmla="*/ 288877 w 469852"/>
                <a:gd name="connsiteY34" fmla="*/ 266700 h 419576"/>
                <a:gd name="connsiteX35" fmla="*/ 469852 w 469852"/>
                <a:gd name="connsiteY35" fmla="*/ 276225 h 419576"/>
                <a:gd name="connsiteX36" fmla="*/ 374602 w 469852"/>
                <a:gd name="connsiteY36" fmla="*/ 342900 h 419576"/>
                <a:gd name="connsiteX37" fmla="*/ 346027 w 469852"/>
                <a:gd name="connsiteY37" fmla="*/ 361950 h 419576"/>
                <a:gd name="connsiteX38" fmla="*/ 326977 w 469852"/>
                <a:gd name="connsiteY38" fmla="*/ 390525 h 419576"/>
                <a:gd name="connsiteX39" fmla="*/ 250777 w 469852"/>
                <a:gd name="connsiteY39" fmla="*/ 352425 h 419576"/>
                <a:gd name="connsiteX40" fmla="*/ 269827 w 469852"/>
                <a:gd name="connsiteY40" fmla="*/ 266700 h 419576"/>
                <a:gd name="connsiteX41" fmla="*/ 326977 w 469852"/>
                <a:gd name="connsiteY41" fmla="*/ 238125 h 419576"/>
                <a:gd name="connsiteX42" fmla="*/ 355552 w 469852"/>
                <a:gd name="connsiteY42" fmla="*/ 238125 h 41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9852" h="419576">
                  <a:moveTo>
                    <a:pt x="441277" y="200025"/>
                  </a:moveTo>
                  <a:cubicBezTo>
                    <a:pt x="434927" y="190500"/>
                    <a:pt x="431935" y="177517"/>
                    <a:pt x="422227" y="171450"/>
                  </a:cubicBezTo>
                  <a:cubicBezTo>
                    <a:pt x="405199" y="160807"/>
                    <a:pt x="379276" y="166599"/>
                    <a:pt x="365077" y="152400"/>
                  </a:cubicBezTo>
                  <a:cubicBezTo>
                    <a:pt x="350878" y="138201"/>
                    <a:pt x="346027" y="95250"/>
                    <a:pt x="346027" y="95250"/>
                  </a:cubicBezTo>
                  <a:cubicBezTo>
                    <a:pt x="369004" y="3344"/>
                    <a:pt x="339404" y="13915"/>
                    <a:pt x="412702" y="28575"/>
                  </a:cubicBezTo>
                  <a:cubicBezTo>
                    <a:pt x="417194" y="42050"/>
                    <a:pt x="431752" y="83290"/>
                    <a:pt x="431752" y="95250"/>
                  </a:cubicBezTo>
                  <a:cubicBezTo>
                    <a:pt x="431752" y="111439"/>
                    <a:pt x="437969" y="139097"/>
                    <a:pt x="422227" y="142875"/>
                  </a:cubicBezTo>
                  <a:cubicBezTo>
                    <a:pt x="348067" y="160673"/>
                    <a:pt x="269827" y="149225"/>
                    <a:pt x="193627" y="152400"/>
                  </a:cubicBezTo>
                  <a:cubicBezTo>
                    <a:pt x="150497" y="281789"/>
                    <a:pt x="199081" y="121494"/>
                    <a:pt x="165052" y="314325"/>
                  </a:cubicBezTo>
                  <a:cubicBezTo>
                    <a:pt x="161562" y="334100"/>
                    <a:pt x="146002" y="371475"/>
                    <a:pt x="146002" y="371475"/>
                  </a:cubicBezTo>
                  <a:cubicBezTo>
                    <a:pt x="149177" y="381000"/>
                    <a:pt x="148427" y="392950"/>
                    <a:pt x="155527" y="400050"/>
                  </a:cubicBezTo>
                  <a:cubicBezTo>
                    <a:pt x="175053" y="419576"/>
                    <a:pt x="213613" y="403673"/>
                    <a:pt x="231727" y="400050"/>
                  </a:cubicBezTo>
                  <a:cubicBezTo>
                    <a:pt x="244427" y="387350"/>
                    <a:pt x="259388" y="376565"/>
                    <a:pt x="269827" y="361950"/>
                  </a:cubicBezTo>
                  <a:cubicBezTo>
                    <a:pt x="275663" y="353780"/>
                    <a:pt x="279352" y="343415"/>
                    <a:pt x="279352" y="333375"/>
                  </a:cubicBezTo>
                  <a:cubicBezTo>
                    <a:pt x="279352" y="314062"/>
                    <a:pt x="277671" y="293873"/>
                    <a:pt x="269827" y="276225"/>
                  </a:cubicBezTo>
                  <a:cubicBezTo>
                    <a:pt x="260006" y="254127"/>
                    <a:pt x="229643" y="242739"/>
                    <a:pt x="212677" y="228600"/>
                  </a:cubicBezTo>
                  <a:cubicBezTo>
                    <a:pt x="202329" y="219976"/>
                    <a:pt x="192726" y="210373"/>
                    <a:pt x="184102" y="200025"/>
                  </a:cubicBezTo>
                  <a:cubicBezTo>
                    <a:pt x="159530" y="170539"/>
                    <a:pt x="170852" y="167429"/>
                    <a:pt x="136477" y="142875"/>
                  </a:cubicBezTo>
                  <a:cubicBezTo>
                    <a:pt x="124923" y="134622"/>
                    <a:pt x="111077" y="130175"/>
                    <a:pt x="98377" y="123825"/>
                  </a:cubicBezTo>
                  <a:cubicBezTo>
                    <a:pt x="72977" y="127000"/>
                    <a:pt x="45072" y="121902"/>
                    <a:pt x="22177" y="133350"/>
                  </a:cubicBezTo>
                  <a:cubicBezTo>
                    <a:pt x="9477" y="139700"/>
                    <a:pt x="4413" y="157309"/>
                    <a:pt x="3127" y="171450"/>
                  </a:cubicBezTo>
                  <a:cubicBezTo>
                    <a:pt x="0" y="205848"/>
                    <a:pt x="11846" y="235706"/>
                    <a:pt x="22177" y="266700"/>
                  </a:cubicBezTo>
                  <a:cubicBezTo>
                    <a:pt x="34877" y="263525"/>
                    <a:pt x="48568" y="263029"/>
                    <a:pt x="60277" y="257175"/>
                  </a:cubicBezTo>
                  <a:cubicBezTo>
                    <a:pt x="74476" y="250075"/>
                    <a:pt x="85459" y="237827"/>
                    <a:pt x="98377" y="228600"/>
                  </a:cubicBezTo>
                  <a:cubicBezTo>
                    <a:pt x="144791" y="195447"/>
                    <a:pt x="111055" y="225447"/>
                    <a:pt x="155527" y="180975"/>
                  </a:cubicBezTo>
                  <a:cubicBezTo>
                    <a:pt x="158702" y="168275"/>
                    <a:pt x="160455" y="155132"/>
                    <a:pt x="165052" y="142875"/>
                  </a:cubicBezTo>
                  <a:cubicBezTo>
                    <a:pt x="170038" y="129580"/>
                    <a:pt x="180366" y="118474"/>
                    <a:pt x="184102" y="104775"/>
                  </a:cubicBezTo>
                  <a:cubicBezTo>
                    <a:pt x="190009" y="83115"/>
                    <a:pt x="179410" y="55476"/>
                    <a:pt x="193627" y="38100"/>
                  </a:cubicBezTo>
                  <a:cubicBezTo>
                    <a:pt x="211610" y="16121"/>
                    <a:pt x="269827" y="0"/>
                    <a:pt x="269827" y="0"/>
                  </a:cubicBezTo>
                  <a:cubicBezTo>
                    <a:pt x="276177" y="9525"/>
                    <a:pt x="283757" y="18336"/>
                    <a:pt x="288877" y="28575"/>
                  </a:cubicBezTo>
                  <a:cubicBezTo>
                    <a:pt x="304241" y="59303"/>
                    <a:pt x="305399" y="103611"/>
                    <a:pt x="288877" y="133350"/>
                  </a:cubicBezTo>
                  <a:cubicBezTo>
                    <a:pt x="282520" y="144793"/>
                    <a:pt x="263364" y="139279"/>
                    <a:pt x="250777" y="142875"/>
                  </a:cubicBezTo>
                  <a:cubicBezTo>
                    <a:pt x="241123" y="145633"/>
                    <a:pt x="231727" y="149225"/>
                    <a:pt x="222202" y="152400"/>
                  </a:cubicBezTo>
                  <a:cubicBezTo>
                    <a:pt x="227232" y="172519"/>
                    <a:pt x="234073" y="236192"/>
                    <a:pt x="260302" y="257175"/>
                  </a:cubicBezTo>
                  <a:cubicBezTo>
                    <a:pt x="268142" y="263447"/>
                    <a:pt x="278878" y="265791"/>
                    <a:pt x="288877" y="266700"/>
                  </a:cubicBezTo>
                  <a:cubicBezTo>
                    <a:pt x="349037" y="272169"/>
                    <a:pt x="409527" y="273050"/>
                    <a:pt x="469852" y="276225"/>
                  </a:cubicBezTo>
                  <a:cubicBezTo>
                    <a:pt x="413436" y="318537"/>
                    <a:pt x="444961" y="295994"/>
                    <a:pt x="374602" y="342900"/>
                  </a:cubicBezTo>
                  <a:lnTo>
                    <a:pt x="346027" y="361950"/>
                  </a:lnTo>
                  <a:cubicBezTo>
                    <a:pt x="339677" y="371475"/>
                    <a:pt x="338083" y="387749"/>
                    <a:pt x="326977" y="390525"/>
                  </a:cubicBezTo>
                  <a:cubicBezTo>
                    <a:pt x="274831" y="403562"/>
                    <a:pt x="270881" y="382580"/>
                    <a:pt x="250777" y="352425"/>
                  </a:cubicBezTo>
                  <a:cubicBezTo>
                    <a:pt x="250874" y="351840"/>
                    <a:pt x="259954" y="279041"/>
                    <a:pt x="269827" y="266700"/>
                  </a:cubicBezTo>
                  <a:cubicBezTo>
                    <a:pt x="279954" y="254042"/>
                    <a:pt x="311049" y="240780"/>
                    <a:pt x="326977" y="238125"/>
                  </a:cubicBezTo>
                  <a:cubicBezTo>
                    <a:pt x="336372" y="236559"/>
                    <a:pt x="346027" y="238125"/>
                    <a:pt x="355552" y="238125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" name="Textfeld 595"/>
            <p:cNvSpPr txBox="1"/>
            <p:nvPr/>
          </p:nvSpPr>
          <p:spPr>
            <a:xfrm>
              <a:off x="17300227" y="8082782"/>
              <a:ext cx="6552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cs typeface="Arial" pitchFamily="34" charset="0"/>
                </a:rPr>
                <a:t>    Decreasing solvent quality</a:t>
              </a:r>
              <a:endParaRPr lang="en-US" sz="3600" dirty="0">
                <a:cs typeface="Arial" pitchFamily="34" charset="0"/>
              </a:endParaRPr>
            </a:p>
          </p:txBody>
        </p:sp>
        <p:cxnSp>
          <p:nvCxnSpPr>
            <p:cNvPr id="597" name="Gerade Verbindung mit Pfeil 596"/>
            <p:cNvCxnSpPr/>
            <p:nvPr/>
          </p:nvCxnSpPr>
          <p:spPr>
            <a:xfrm>
              <a:off x="17868737" y="8119036"/>
              <a:ext cx="4754984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8" name="Textfeld 597"/>
            <p:cNvSpPr txBox="1"/>
            <p:nvPr/>
          </p:nvSpPr>
          <p:spPr>
            <a:xfrm>
              <a:off x="22700827" y="7794750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10:90</a:t>
              </a:r>
              <a:endParaRPr lang="en-US" sz="3600" dirty="0"/>
            </a:p>
          </p:txBody>
        </p:sp>
        <p:sp>
          <p:nvSpPr>
            <p:cNvPr id="599" name="Textfeld 598"/>
            <p:cNvSpPr txBox="1"/>
            <p:nvPr/>
          </p:nvSpPr>
          <p:spPr>
            <a:xfrm>
              <a:off x="16508139" y="7794750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25:75</a:t>
              </a:r>
              <a:endParaRPr lang="en-US" sz="3600" dirty="0"/>
            </a:p>
          </p:txBody>
        </p:sp>
        <p:grpSp>
          <p:nvGrpSpPr>
            <p:cNvPr id="600" name="Gruppieren 131"/>
            <p:cNvGrpSpPr/>
            <p:nvPr/>
          </p:nvGrpSpPr>
          <p:grpSpPr>
            <a:xfrm>
              <a:off x="17012208" y="5418486"/>
              <a:ext cx="1656185" cy="794295"/>
              <a:chOff x="23801221" y="4619538"/>
              <a:chExt cx="1911223" cy="794295"/>
            </a:xfrm>
          </p:grpSpPr>
          <p:grpSp>
            <p:nvGrpSpPr>
              <p:cNvPr id="620" name="Gruppieren 113"/>
              <p:cNvGrpSpPr/>
              <p:nvPr/>
            </p:nvGrpSpPr>
            <p:grpSpPr>
              <a:xfrm>
                <a:off x="24068979" y="4698406"/>
                <a:ext cx="1343769" cy="288032"/>
                <a:chOff x="24068979" y="4698406"/>
                <a:chExt cx="1343769" cy="288032"/>
              </a:xfrm>
            </p:grpSpPr>
            <p:cxnSp>
              <p:nvCxnSpPr>
                <p:cNvPr id="636" name="Gerade Verbindung 635"/>
                <p:cNvCxnSpPr/>
                <p:nvPr/>
              </p:nvCxnSpPr>
              <p:spPr>
                <a:xfrm>
                  <a:off x="24068979" y="4914430"/>
                  <a:ext cx="709084" cy="6849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Gerade Verbindung 636"/>
                <p:cNvCxnSpPr/>
                <p:nvPr/>
              </p:nvCxnSpPr>
              <p:spPr>
                <a:xfrm flipV="1">
                  <a:off x="24764676" y="4698406"/>
                  <a:ext cx="648072" cy="2880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1" name="Gruppieren 114"/>
              <p:cNvGrpSpPr/>
              <p:nvPr/>
            </p:nvGrpSpPr>
            <p:grpSpPr>
              <a:xfrm>
                <a:off x="24093362" y="4842422"/>
                <a:ext cx="1343769" cy="288032"/>
                <a:chOff x="24068979" y="4698406"/>
                <a:chExt cx="1343769" cy="288032"/>
              </a:xfrm>
            </p:grpSpPr>
            <p:cxnSp>
              <p:nvCxnSpPr>
                <p:cNvPr id="634" name="Gerade Verbindung 633"/>
                <p:cNvCxnSpPr/>
                <p:nvPr/>
              </p:nvCxnSpPr>
              <p:spPr>
                <a:xfrm>
                  <a:off x="24068979" y="4914430"/>
                  <a:ext cx="709084" cy="6849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Gerade Verbindung 634"/>
                <p:cNvCxnSpPr/>
                <p:nvPr/>
              </p:nvCxnSpPr>
              <p:spPr>
                <a:xfrm flipV="1">
                  <a:off x="24764676" y="4698406"/>
                  <a:ext cx="648072" cy="2880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2" name="Gerade Verbindung 621"/>
              <p:cNvCxnSpPr/>
              <p:nvPr/>
            </p:nvCxnSpPr>
            <p:spPr>
              <a:xfrm>
                <a:off x="24097554" y="5202462"/>
                <a:ext cx="709084" cy="684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Gerade Verbindung 622"/>
              <p:cNvCxnSpPr/>
              <p:nvPr/>
            </p:nvCxnSpPr>
            <p:spPr>
              <a:xfrm flipV="1">
                <a:off x="24793251" y="4976913"/>
                <a:ext cx="648072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Gerade Verbindung 623"/>
              <p:cNvCxnSpPr/>
              <p:nvPr/>
            </p:nvCxnSpPr>
            <p:spPr>
              <a:xfrm>
                <a:off x="24093362" y="5345337"/>
                <a:ext cx="709084" cy="684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Gerade Verbindung 624"/>
              <p:cNvCxnSpPr/>
              <p:nvPr/>
            </p:nvCxnSpPr>
            <p:spPr>
              <a:xfrm flipV="1">
                <a:off x="24789059" y="5119788"/>
                <a:ext cx="648072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6" name="Freihandform 625"/>
              <p:cNvSpPr/>
              <p:nvPr/>
            </p:nvSpPr>
            <p:spPr>
              <a:xfrm rot="9020383">
                <a:off x="25370785" y="4619538"/>
                <a:ext cx="276732" cy="82498"/>
              </a:xfrm>
              <a:custGeom>
                <a:avLst/>
                <a:gdLst>
                  <a:gd name="connsiteX0" fmla="*/ 209550 w 209550"/>
                  <a:gd name="connsiteY0" fmla="*/ 57150 h 76200"/>
                  <a:gd name="connsiteX1" fmla="*/ 171450 w 209550"/>
                  <a:gd name="connsiteY1" fmla="*/ 47625 h 76200"/>
                  <a:gd name="connsiteX2" fmla="*/ 161925 w 209550"/>
                  <a:gd name="connsiteY2" fmla="*/ 19050 h 76200"/>
                  <a:gd name="connsiteX3" fmla="*/ 133350 w 209550"/>
                  <a:gd name="connsiteY3" fmla="*/ 0 h 76200"/>
                  <a:gd name="connsiteX4" fmla="*/ 57150 w 209550"/>
                  <a:gd name="connsiteY4" fmla="*/ 9525 h 76200"/>
                  <a:gd name="connsiteX5" fmla="*/ 28575 w 209550"/>
                  <a:gd name="connsiteY5" fmla="*/ 66675 h 76200"/>
                  <a:gd name="connsiteX6" fmla="*/ 0 w 209550"/>
                  <a:gd name="connsiteY6" fmla="*/ 76200 h 76200"/>
                  <a:gd name="connsiteX7" fmla="*/ 9525 w 209550"/>
                  <a:gd name="connsiteY7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" h="76200">
                    <a:moveTo>
                      <a:pt x="209550" y="57150"/>
                    </a:moveTo>
                    <a:cubicBezTo>
                      <a:pt x="196850" y="53975"/>
                      <a:pt x="181672" y="55803"/>
                      <a:pt x="171450" y="47625"/>
                    </a:cubicBezTo>
                    <a:cubicBezTo>
                      <a:pt x="163610" y="41353"/>
                      <a:pt x="168197" y="26890"/>
                      <a:pt x="161925" y="19050"/>
                    </a:cubicBezTo>
                    <a:cubicBezTo>
                      <a:pt x="154774" y="10111"/>
                      <a:pt x="142875" y="6350"/>
                      <a:pt x="133350" y="0"/>
                    </a:cubicBezTo>
                    <a:cubicBezTo>
                      <a:pt x="107950" y="3175"/>
                      <a:pt x="80917" y="18"/>
                      <a:pt x="57150" y="9525"/>
                    </a:cubicBezTo>
                    <a:cubicBezTo>
                      <a:pt x="27707" y="21302"/>
                      <a:pt x="45951" y="49299"/>
                      <a:pt x="28575" y="66675"/>
                    </a:cubicBezTo>
                    <a:cubicBezTo>
                      <a:pt x="21475" y="73775"/>
                      <a:pt x="9525" y="73025"/>
                      <a:pt x="0" y="76200"/>
                    </a:cubicBezTo>
                    <a:lnTo>
                      <a:pt x="9525" y="3810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7" name="Freihandform 109"/>
              <p:cNvSpPr/>
              <p:nvPr/>
            </p:nvSpPr>
            <p:spPr>
              <a:xfrm rot="9255458">
                <a:off x="25442361" y="4796233"/>
                <a:ext cx="270083" cy="85797"/>
              </a:xfrm>
              <a:custGeom>
                <a:avLst/>
                <a:gdLst>
                  <a:gd name="connsiteX0" fmla="*/ 0 w 204515"/>
                  <a:gd name="connsiteY0" fmla="*/ 65232 h 79247"/>
                  <a:gd name="connsiteX1" fmla="*/ 57150 w 204515"/>
                  <a:gd name="connsiteY1" fmla="*/ 46182 h 79247"/>
                  <a:gd name="connsiteX2" fmla="*/ 104775 w 204515"/>
                  <a:gd name="connsiteY2" fmla="*/ 8082 h 79247"/>
                  <a:gd name="connsiteX3" fmla="*/ 142875 w 204515"/>
                  <a:gd name="connsiteY3" fmla="*/ 46182 h 79247"/>
                  <a:gd name="connsiteX4" fmla="*/ 171450 w 204515"/>
                  <a:gd name="connsiteY4" fmla="*/ 65232 h 79247"/>
                  <a:gd name="connsiteX5" fmla="*/ 200025 w 204515"/>
                  <a:gd name="connsiteY5" fmla="*/ 74757 h 79247"/>
                  <a:gd name="connsiteX6" fmla="*/ 180975 w 204515"/>
                  <a:gd name="connsiteY6" fmla="*/ 74757 h 7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515" h="79247">
                    <a:moveTo>
                      <a:pt x="0" y="65232"/>
                    </a:moveTo>
                    <a:cubicBezTo>
                      <a:pt x="19050" y="58882"/>
                      <a:pt x="46011" y="62890"/>
                      <a:pt x="57150" y="46182"/>
                    </a:cubicBezTo>
                    <a:cubicBezTo>
                      <a:pt x="81769" y="9253"/>
                      <a:pt x="65340" y="21227"/>
                      <a:pt x="104775" y="8082"/>
                    </a:cubicBezTo>
                    <a:cubicBezTo>
                      <a:pt x="167120" y="28864"/>
                      <a:pt x="105930" y="0"/>
                      <a:pt x="142875" y="46182"/>
                    </a:cubicBezTo>
                    <a:cubicBezTo>
                      <a:pt x="150026" y="55121"/>
                      <a:pt x="161211" y="60112"/>
                      <a:pt x="171450" y="65232"/>
                    </a:cubicBezTo>
                    <a:cubicBezTo>
                      <a:pt x="180430" y="69722"/>
                      <a:pt x="192925" y="67657"/>
                      <a:pt x="200025" y="74757"/>
                    </a:cubicBezTo>
                    <a:cubicBezTo>
                      <a:pt x="204515" y="79247"/>
                      <a:pt x="187325" y="74757"/>
                      <a:pt x="180975" y="74757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8" name="Freihandform 627"/>
              <p:cNvSpPr/>
              <p:nvPr/>
            </p:nvSpPr>
            <p:spPr>
              <a:xfrm rot="19883346">
                <a:off x="25300676" y="4961758"/>
                <a:ext cx="327047" cy="121657"/>
              </a:xfrm>
              <a:custGeom>
                <a:avLst/>
                <a:gdLst>
                  <a:gd name="connsiteX0" fmla="*/ 0 w 247650"/>
                  <a:gd name="connsiteY0" fmla="*/ 0 h 112370"/>
                  <a:gd name="connsiteX1" fmla="*/ 38100 w 247650"/>
                  <a:gd name="connsiteY1" fmla="*/ 9525 h 112370"/>
                  <a:gd name="connsiteX2" fmla="*/ 142875 w 247650"/>
                  <a:gd name="connsiteY2" fmla="*/ 19050 h 112370"/>
                  <a:gd name="connsiteX3" fmla="*/ 200025 w 247650"/>
                  <a:gd name="connsiteY3" fmla="*/ 38100 h 112370"/>
                  <a:gd name="connsiteX4" fmla="*/ 238125 w 247650"/>
                  <a:gd name="connsiteY4" fmla="*/ 85725 h 112370"/>
                  <a:gd name="connsiteX5" fmla="*/ 247650 w 247650"/>
                  <a:gd name="connsiteY5" fmla="*/ 85725 h 11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12370">
                    <a:moveTo>
                      <a:pt x="0" y="0"/>
                    </a:moveTo>
                    <a:cubicBezTo>
                      <a:pt x="12700" y="3175"/>
                      <a:pt x="25124" y="7795"/>
                      <a:pt x="38100" y="9525"/>
                    </a:cubicBezTo>
                    <a:cubicBezTo>
                      <a:pt x="72861" y="14160"/>
                      <a:pt x="108340" y="12956"/>
                      <a:pt x="142875" y="19050"/>
                    </a:cubicBezTo>
                    <a:cubicBezTo>
                      <a:pt x="162650" y="22540"/>
                      <a:pt x="200025" y="38100"/>
                      <a:pt x="200025" y="38100"/>
                    </a:cubicBezTo>
                    <a:cubicBezTo>
                      <a:pt x="212403" y="112370"/>
                      <a:pt x="190603" y="97605"/>
                      <a:pt x="238125" y="85725"/>
                    </a:cubicBezTo>
                    <a:cubicBezTo>
                      <a:pt x="241205" y="84955"/>
                      <a:pt x="244475" y="85725"/>
                      <a:pt x="247650" y="85725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9" name="Freihandform 628"/>
              <p:cNvSpPr/>
              <p:nvPr/>
            </p:nvSpPr>
            <p:spPr>
              <a:xfrm rot="10910180">
                <a:off x="23801221" y="4885498"/>
                <a:ext cx="311822" cy="81439"/>
              </a:xfrm>
              <a:custGeom>
                <a:avLst/>
                <a:gdLst>
                  <a:gd name="connsiteX0" fmla="*/ 219075 w 236121"/>
                  <a:gd name="connsiteY0" fmla="*/ 28575 h 75222"/>
                  <a:gd name="connsiteX1" fmla="*/ 152400 w 236121"/>
                  <a:gd name="connsiteY1" fmla="*/ 9525 h 75222"/>
                  <a:gd name="connsiteX2" fmla="*/ 123825 w 236121"/>
                  <a:gd name="connsiteY2" fmla="*/ 0 h 75222"/>
                  <a:gd name="connsiteX3" fmla="*/ 95250 w 236121"/>
                  <a:gd name="connsiteY3" fmla="*/ 19050 h 75222"/>
                  <a:gd name="connsiteX4" fmla="*/ 66675 w 236121"/>
                  <a:gd name="connsiteY4" fmla="*/ 28575 h 75222"/>
                  <a:gd name="connsiteX5" fmla="*/ 0 w 236121"/>
                  <a:gd name="connsiteY5" fmla="*/ 57150 h 7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121" h="75222">
                    <a:moveTo>
                      <a:pt x="219075" y="28575"/>
                    </a:moveTo>
                    <a:cubicBezTo>
                      <a:pt x="150562" y="5737"/>
                      <a:pt x="236121" y="33445"/>
                      <a:pt x="152400" y="9525"/>
                    </a:cubicBezTo>
                    <a:cubicBezTo>
                      <a:pt x="142746" y="6767"/>
                      <a:pt x="133350" y="3175"/>
                      <a:pt x="123825" y="0"/>
                    </a:cubicBezTo>
                    <a:cubicBezTo>
                      <a:pt x="114300" y="6350"/>
                      <a:pt x="105489" y="13930"/>
                      <a:pt x="95250" y="19050"/>
                    </a:cubicBezTo>
                    <a:cubicBezTo>
                      <a:pt x="86270" y="23540"/>
                      <a:pt x="73775" y="21475"/>
                      <a:pt x="66675" y="28575"/>
                    </a:cubicBezTo>
                    <a:cubicBezTo>
                      <a:pt x="20028" y="75222"/>
                      <a:pt x="126195" y="57150"/>
                      <a:pt x="0" y="5715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0" name="Freihandform 629"/>
              <p:cNvSpPr/>
              <p:nvPr/>
            </p:nvSpPr>
            <p:spPr>
              <a:xfrm rot="10554807">
                <a:off x="25366348" y="5063422"/>
                <a:ext cx="311822" cy="81439"/>
              </a:xfrm>
              <a:custGeom>
                <a:avLst/>
                <a:gdLst>
                  <a:gd name="connsiteX0" fmla="*/ 219075 w 236121"/>
                  <a:gd name="connsiteY0" fmla="*/ 28575 h 75222"/>
                  <a:gd name="connsiteX1" fmla="*/ 152400 w 236121"/>
                  <a:gd name="connsiteY1" fmla="*/ 9525 h 75222"/>
                  <a:gd name="connsiteX2" fmla="*/ 123825 w 236121"/>
                  <a:gd name="connsiteY2" fmla="*/ 0 h 75222"/>
                  <a:gd name="connsiteX3" fmla="*/ 95250 w 236121"/>
                  <a:gd name="connsiteY3" fmla="*/ 19050 h 75222"/>
                  <a:gd name="connsiteX4" fmla="*/ 66675 w 236121"/>
                  <a:gd name="connsiteY4" fmla="*/ 28575 h 75222"/>
                  <a:gd name="connsiteX5" fmla="*/ 0 w 236121"/>
                  <a:gd name="connsiteY5" fmla="*/ 57150 h 7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121" h="75222">
                    <a:moveTo>
                      <a:pt x="219075" y="28575"/>
                    </a:moveTo>
                    <a:cubicBezTo>
                      <a:pt x="150562" y="5737"/>
                      <a:pt x="236121" y="33445"/>
                      <a:pt x="152400" y="9525"/>
                    </a:cubicBezTo>
                    <a:cubicBezTo>
                      <a:pt x="142746" y="6767"/>
                      <a:pt x="133350" y="3175"/>
                      <a:pt x="123825" y="0"/>
                    </a:cubicBezTo>
                    <a:cubicBezTo>
                      <a:pt x="114300" y="6350"/>
                      <a:pt x="105489" y="13930"/>
                      <a:pt x="95250" y="19050"/>
                    </a:cubicBezTo>
                    <a:cubicBezTo>
                      <a:pt x="86270" y="23540"/>
                      <a:pt x="73775" y="21475"/>
                      <a:pt x="66675" y="28575"/>
                    </a:cubicBezTo>
                    <a:cubicBezTo>
                      <a:pt x="20028" y="75222"/>
                      <a:pt x="126195" y="57150"/>
                      <a:pt x="0" y="5715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1" name="Freihandform 630"/>
              <p:cNvSpPr/>
              <p:nvPr/>
            </p:nvSpPr>
            <p:spPr>
              <a:xfrm rot="21054155">
                <a:off x="23926960" y="5035998"/>
                <a:ext cx="201260" cy="41249"/>
              </a:xfrm>
              <a:custGeom>
                <a:avLst/>
                <a:gdLst>
                  <a:gd name="connsiteX0" fmla="*/ 152400 w 152400"/>
                  <a:gd name="connsiteY0" fmla="*/ 38100 h 38100"/>
                  <a:gd name="connsiteX1" fmla="*/ 66675 w 152400"/>
                  <a:gd name="connsiteY1" fmla="*/ 0 h 38100"/>
                  <a:gd name="connsiteX2" fmla="*/ 38100 w 152400"/>
                  <a:gd name="connsiteY2" fmla="*/ 9525 h 38100"/>
                  <a:gd name="connsiteX3" fmla="*/ 0 w 15240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38100">
                    <a:moveTo>
                      <a:pt x="152400" y="38100"/>
                    </a:moveTo>
                    <a:cubicBezTo>
                      <a:pt x="84390" y="15430"/>
                      <a:pt x="111958" y="30189"/>
                      <a:pt x="66675" y="0"/>
                    </a:cubicBezTo>
                    <a:cubicBezTo>
                      <a:pt x="57150" y="3175"/>
                      <a:pt x="47080" y="5035"/>
                      <a:pt x="38100" y="9525"/>
                    </a:cubicBezTo>
                    <a:cubicBezTo>
                      <a:pt x="16559" y="20295"/>
                      <a:pt x="13395" y="24705"/>
                      <a:pt x="0" y="3810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2" name="Freihandform 631"/>
              <p:cNvSpPr/>
              <p:nvPr/>
            </p:nvSpPr>
            <p:spPr>
              <a:xfrm rot="10910180">
                <a:off x="23906710" y="5340566"/>
                <a:ext cx="226417" cy="53349"/>
              </a:xfrm>
              <a:custGeom>
                <a:avLst/>
                <a:gdLst>
                  <a:gd name="connsiteX0" fmla="*/ 0 w 171450"/>
                  <a:gd name="connsiteY0" fmla="*/ 49276 h 49276"/>
                  <a:gd name="connsiteX1" fmla="*/ 28575 w 171450"/>
                  <a:gd name="connsiteY1" fmla="*/ 39751 h 49276"/>
                  <a:gd name="connsiteX2" fmla="*/ 57150 w 171450"/>
                  <a:gd name="connsiteY2" fmla="*/ 20701 h 49276"/>
                  <a:gd name="connsiteX3" fmla="*/ 85725 w 171450"/>
                  <a:gd name="connsiteY3" fmla="*/ 39751 h 49276"/>
                  <a:gd name="connsiteX4" fmla="*/ 104775 w 171450"/>
                  <a:gd name="connsiteY4" fmla="*/ 11176 h 49276"/>
                  <a:gd name="connsiteX5" fmla="*/ 133350 w 171450"/>
                  <a:gd name="connsiteY5" fmla="*/ 1651 h 49276"/>
                  <a:gd name="connsiteX6" fmla="*/ 171450 w 171450"/>
                  <a:gd name="connsiteY6" fmla="*/ 30226 h 4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" h="49276">
                    <a:moveTo>
                      <a:pt x="0" y="49276"/>
                    </a:moveTo>
                    <a:cubicBezTo>
                      <a:pt x="9525" y="46101"/>
                      <a:pt x="19595" y="44241"/>
                      <a:pt x="28575" y="39751"/>
                    </a:cubicBezTo>
                    <a:cubicBezTo>
                      <a:pt x="38814" y="34631"/>
                      <a:pt x="45702" y="20701"/>
                      <a:pt x="57150" y="20701"/>
                    </a:cubicBezTo>
                    <a:cubicBezTo>
                      <a:pt x="68598" y="20701"/>
                      <a:pt x="76200" y="33401"/>
                      <a:pt x="85725" y="39751"/>
                    </a:cubicBezTo>
                    <a:cubicBezTo>
                      <a:pt x="92075" y="30226"/>
                      <a:pt x="95836" y="18327"/>
                      <a:pt x="104775" y="11176"/>
                    </a:cubicBezTo>
                    <a:cubicBezTo>
                      <a:pt x="112615" y="4904"/>
                      <a:pt x="123446" y="0"/>
                      <a:pt x="133350" y="1651"/>
                    </a:cubicBezTo>
                    <a:cubicBezTo>
                      <a:pt x="146274" y="3805"/>
                      <a:pt x="161434" y="20210"/>
                      <a:pt x="171450" y="3022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3" name="Freihandform 109"/>
              <p:cNvSpPr/>
              <p:nvPr/>
            </p:nvSpPr>
            <p:spPr>
              <a:xfrm rot="10910180">
                <a:off x="23854260" y="5178191"/>
                <a:ext cx="270083" cy="85797"/>
              </a:xfrm>
              <a:custGeom>
                <a:avLst/>
                <a:gdLst>
                  <a:gd name="connsiteX0" fmla="*/ 0 w 204515"/>
                  <a:gd name="connsiteY0" fmla="*/ 65232 h 79247"/>
                  <a:gd name="connsiteX1" fmla="*/ 57150 w 204515"/>
                  <a:gd name="connsiteY1" fmla="*/ 46182 h 79247"/>
                  <a:gd name="connsiteX2" fmla="*/ 104775 w 204515"/>
                  <a:gd name="connsiteY2" fmla="*/ 8082 h 79247"/>
                  <a:gd name="connsiteX3" fmla="*/ 142875 w 204515"/>
                  <a:gd name="connsiteY3" fmla="*/ 46182 h 79247"/>
                  <a:gd name="connsiteX4" fmla="*/ 171450 w 204515"/>
                  <a:gd name="connsiteY4" fmla="*/ 65232 h 79247"/>
                  <a:gd name="connsiteX5" fmla="*/ 200025 w 204515"/>
                  <a:gd name="connsiteY5" fmla="*/ 74757 h 79247"/>
                  <a:gd name="connsiteX6" fmla="*/ 180975 w 204515"/>
                  <a:gd name="connsiteY6" fmla="*/ 74757 h 7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515" h="79247">
                    <a:moveTo>
                      <a:pt x="0" y="65232"/>
                    </a:moveTo>
                    <a:cubicBezTo>
                      <a:pt x="19050" y="58882"/>
                      <a:pt x="46011" y="62890"/>
                      <a:pt x="57150" y="46182"/>
                    </a:cubicBezTo>
                    <a:cubicBezTo>
                      <a:pt x="81769" y="9253"/>
                      <a:pt x="65340" y="21227"/>
                      <a:pt x="104775" y="8082"/>
                    </a:cubicBezTo>
                    <a:cubicBezTo>
                      <a:pt x="167120" y="28864"/>
                      <a:pt x="105930" y="0"/>
                      <a:pt x="142875" y="46182"/>
                    </a:cubicBezTo>
                    <a:cubicBezTo>
                      <a:pt x="150026" y="55121"/>
                      <a:pt x="161211" y="60112"/>
                      <a:pt x="171450" y="65232"/>
                    </a:cubicBezTo>
                    <a:cubicBezTo>
                      <a:pt x="180430" y="69722"/>
                      <a:pt x="192925" y="67657"/>
                      <a:pt x="200025" y="74757"/>
                    </a:cubicBezTo>
                    <a:cubicBezTo>
                      <a:pt x="204515" y="79247"/>
                      <a:pt x="187325" y="74757"/>
                      <a:pt x="180975" y="74757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1" name="Gruppieren 132"/>
            <p:cNvGrpSpPr/>
            <p:nvPr/>
          </p:nvGrpSpPr>
          <p:grpSpPr>
            <a:xfrm rot="8391118">
              <a:off x="18640562" y="6344586"/>
              <a:ext cx="1405155" cy="873901"/>
              <a:chOff x="23801221" y="4619538"/>
              <a:chExt cx="1911223" cy="794295"/>
            </a:xfrm>
          </p:grpSpPr>
          <p:grpSp>
            <p:nvGrpSpPr>
              <p:cNvPr id="602" name="Gruppieren 113"/>
              <p:cNvGrpSpPr/>
              <p:nvPr/>
            </p:nvGrpSpPr>
            <p:grpSpPr>
              <a:xfrm>
                <a:off x="24068979" y="4698406"/>
                <a:ext cx="1343769" cy="288032"/>
                <a:chOff x="24068979" y="4698406"/>
                <a:chExt cx="1343769" cy="288032"/>
              </a:xfrm>
            </p:grpSpPr>
            <p:cxnSp>
              <p:nvCxnSpPr>
                <p:cNvPr id="618" name="Gerade Verbindung 617"/>
                <p:cNvCxnSpPr/>
                <p:nvPr/>
              </p:nvCxnSpPr>
              <p:spPr>
                <a:xfrm>
                  <a:off x="24068979" y="4914430"/>
                  <a:ext cx="709084" cy="6849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9" name="Gerade Verbindung 618"/>
                <p:cNvCxnSpPr/>
                <p:nvPr/>
              </p:nvCxnSpPr>
              <p:spPr>
                <a:xfrm flipV="1">
                  <a:off x="24764676" y="4698406"/>
                  <a:ext cx="648072" cy="2880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3" name="Gruppieren 114"/>
              <p:cNvGrpSpPr/>
              <p:nvPr/>
            </p:nvGrpSpPr>
            <p:grpSpPr>
              <a:xfrm>
                <a:off x="24093362" y="4842422"/>
                <a:ext cx="1343769" cy="288032"/>
                <a:chOff x="24068979" y="4698406"/>
                <a:chExt cx="1343769" cy="288032"/>
              </a:xfrm>
            </p:grpSpPr>
            <p:cxnSp>
              <p:nvCxnSpPr>
                <p:cNvPr id="616" name="Gerade Verbindung 615"/>
                <p:cNvCxnSpPr/>
                <p:nvPr/>
              </p:nvCxnSpPr>
              <p:spPr>
                <a:xfrm>
                  <a:off x="24068979" y="4914430"/>
                  <a:ext cx="709084" cy="6849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Gerade Verbindung 616"/>
                <p:cNvCxnSpPr/>
                <p:nvPr/>
              </p:nvCxnSpPr>
              <p:spPr>
                <a:xfrm flipV="1">
                  <a:off x="24764676" y="4698406"/>
                  <a:ext cx="648072" cy="2880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4" name="Gerade Verbindung 603"/>
              <p:cNvCxnSpPr/>
              <p:nvPr/>
            </p:nvCxnSpPr>
            <p:spPr>
              <a:xfrm>
                <a:off x="24097554" y="5202462"/>
                <a:ext cx="709084" cy="684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Gerade Verbindung 604"/>
              <p:cNvCxnSpPr/>
              <p:nvPr/>
            </p:nvCxnSpPr>
            <p:spPr>
              <a:xfrm flipV="1">
                <a:off x="24793251" y="4976913"/>
                <a:ext cx="648072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Gerade Verbindung 605"/>
              <p:cNvCxnSpPr/>
              <p:nvPr/>
            </p:nvCxnSpPr>
            <p:spPr>
              <a:xfrm>
                <a:off x="24093362" y="5345337"/>
                <a:ext cx="709084" cy="684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Gerade Verbindung 606"/>
              <p:cNvCxnSpPr/>
              <p:nvPr/>
            </p:nvCxnSpPr>
            <p:spPr>
              <a:xfrm flipV="1">
                <a:off x="24789059" y="5119788"/>
                <a:ext cx="648072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8" name="Freihandform 607"/>
              <p:cNvSpPr/>
              <p:nvPr/>
            </p:nvSpPr>
            <p:spPr>
              <a:xfrm rot="9020383">
                <a:off x="25370785" y="4619538"/>
                <a:ext cx="276732" cy="82498"/>
              </a:xfrm>
              <a:custGeom>
                <a:avLst/>
                <a:gdLst>
                  <a:gd name="connsiteX0" fmla="*/ 209550 w 209550"/>
                  <a:gd name="connsiteY0" fmla="*/ 57150 h 76200"/>
                  <a:gd name="connsiteX1" fmla="*/ 171450 w 209550"/>
                  <a:gd name="connsiteY1" fmla="*/ 47625 h 76200"/>
                  <a:gd name="connsiteX2" fmla="*/ 161925 w 209550"/>
                  <a:gd name="connsiteY2" fmla="*/ 19050 h 76200"/>
                  <a:gd name="connsiteX3" fmla="*/ 133350 w 209550"/>
                  <a:gd name="connsiteY3" fmla="*/ 0 h 76200"/>
                  <a:gd name="connsiteX4" fmla="*/ 57150 w 209550"/>
                  <a:gd name="connsiteY4" fmla="*/ 9525 h 76200"/>
                  <a:gd name="connsiteX5" fmla="*/ 28575 w 209550"/>
                  <a:gd name="connsiteY5" fmla="*/ 66675 h 76200"/>
                  <a:gd name="connsiteX6" fmla="*/ 0 w 209550"/>
                  <a:gd name="connsiteY6" fmla="*/ 76200 h 76200"/>
                  <a:gd name="connsiteX7" fmla="*/ 9525 w 209550"/>
                  <a:gd name="connsiteY7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" h="76200">
                    <a:moveTo>
                      <a:pt x="209550" y="57150"/>
                    </a:moveTo>
                    <a:cubicBezTo>
                      <a:pt x="196850" y="53975"/>
                      <a:pt x="181672" y="55803"/>
                      <a:pt x="171450" y="47625"/>
                    </a:cubicBezTo>
                    <a:cubicBezTo>
                      <a:pt x="163610" y="41353"/>
                      <a:pt x="168197" y="26890"/>
                      <a:pt x="161925" y="19050"/>
                    </a:cubicBezTo>
                    <a:cubicBezTo>
                      <a:pt x="154774" y="10111"/>
                      <a:pt x="142875" y="6350"/>
                      <a:pt x="133350" y="0"/>
                    </a:cubicBezTo>
                    <a:cubicBezTo>
                      <a:pt x="107950" y="3175"/>
                      <a:pt x="80917" y="18"/>
                      <a:pt x="57150" y="9525"/>
                    </a:cubicBezTo>
                    <a:cubicBezTo>
                      <a:pt x="27707" y="21302"/>
                      <a:pt x="45951" y="49299"/>
                      <a:pt x="28575" y="66675"/>
                    </a:cubicBezTo>
                    <a:cubicBezTo>
                      <a:pt x="21475" y="73775"/>
                      <a:pt x="9525" y="73025"/>
                      <a:pt x="0" y="76200"/>
                    </a:cubicBezTo>
                    <a:lnTo>
                      <a:pt x="9525" y="3810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9" name="Freihandform 109"/>
              <p:cNvSpPr/>
              <p:nvPr/>
            </p:nvSpPr>
            <p:spPr>
              <a:xfrm rot="9255458">
                <a:off x="25442361" y="4796233"/>
                <a:ext cx="270083" cy="85797"/>
              </a:xfrm>
              <a:custGeom>
                <a:avLst/>
                <a:gdLst>
                  <a:gd name="connsiteX0" fmla="*/ 0 w 204515"/>
                  <a:gd name="connsiteY0" fmla="*/ 65232 h 79247"/>
                  <a:gd name="connsiteX1" fmla="*/ 57150 w 204515"/>
                  <a:gd name="connsiteY1" fmla="*/ 46182 h 79247"/>
                  <a:gd name="connsiteX2" fmla="*/ 104775 w 204515"/>
                  <a:gd name="connsiteY2" fmla="*/ 8082 h 79247"/>
                  <a:gd name="connsiteX3" fmla="*/ 142875 w 204515"/>
                  <a:gd name="connsiteY3" fmla="*/ 46182 h 79247"/>
                  <a:gd name="connsiteX4" fmla="*/ 171450 w 204515"/>
                  <a:gd name="connsiteY4" fmla="*/ 65232 h 79247"/>
                  <a:gd name="connsiteX5" fmla="*/ 200025 w 204515"/>
                  <a:gd name="connsiteY5" fmla="*/ 74757 h 79247"/>
                  <a:gd name="connsiteX6" fmla="*/ 180975 w 204515"/>
                  <a:gd name="connsiteY6" fmla="*/ 74757 h 7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515" h="79247">
                    <a:moveTo>
                      <a:pt x="0" y="65232"/>
                    </a:moveTo>
                    <a:cubicBezTo>
                      <a:pt x="19050" y="58882"/>
                      <a:pt x="46011" y="62890"/>
                      <a:pt x="57150" y="46182"/>
                    </a:cubicBezTo>
                    <a:cubicBezTo>
                      <a:pt x="81769" y="9253"/>
                      <a:pt x="65340" y="21227"/>
                      <a:pt x="104775" y="8082"/>
                    </a:cubicBezTo>
                    <a:cubicBezTo>
                      <a:pt x="167120" y="28864"/>
                      <a:pt x="105930" y="0"/>
                      <a:pt x="142875" y="46182"/>
                    </a:cubicBezTo>
                    <a:cubicBezTo>
                      <a:pt x="150026" y="55121"/>
                      <a:pt x="161211" y="60112"/>
                      <a:pt x="171450" y="65232"/>
                    </a:cubicBezTo>
                    <a:cubicBezTo>
                      <a:pt x="180430" y="69722"/>
                      <a:pt x="192925" y="67657"/>
                      <a:pt x="200025" y="74757"/>
                    </a:cubicBezTo>
                    <a:cubicBezTo>
                      <a:pt x="204515" y="79247"/>
                      <a:pt x="187325" y="74757"/>
                      <a:pt x="180975" y="74757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0" name="Freihandform 609"/>
              <p:cNvSpPr/>
              <p:nvPr/>
            </p:nvSpPr>
            <p:spPr>
              <a:xfrm rot="19883346">
                <a:off x="25300676" y="4961758"/>
                <a:ext cx="327047" cy="121657"/>
              </a:xfrm>
              <a:custGeom>
                <a:avLst/>
                <a:gdLst>
                  <a:gd name="connsiteX0" fmla="*/ 0 w 247650"/>
                  <a:gd name="connsiteY0" fmla="*/ 0 h 112370"/>
                  <a:gd name="connsiteX1" fmla="*/ 38100 w 247650"/>
                  <a:gd name="connsiteY1" fmla="*/ 9525 h 112370"/>
                  <a:gd name="connsiteX2" fmla="*/ 142875 w 247650"/>
                  <a:gd name="connsiteY2" fmla="*/ 19050 h 112370"/>
                  <a:gd name="connsiteX3" fmla="*/ 200025 w 247650"/>
                  <a:gd name="connsiteY3" fmla="*/ 38100 h 112370"/>
                  <a:gd name="connsiteX4" fmla="*/ 238125 w 247650"/>
                  <a:gd name="connsiteY4" fmla="*/ 85725 h 112370"/>
                  <a:gd name="connsiteX5" fmla="*/ 247650 w 247650"/>
                  <a:gd name="connsiteY5" fmla="*/ 85725 h 11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12370">
                    <a:moveTo>
                      <a:pt x="0" y="0"/>
                    </a:moveTo>
                    <a:cubicBezTo>
                      <a:pt x="12700" y="3175"/>
                      <a:pt x="25124" y="7795"/>
                      <a:pt x="38100" y="9525"/>
                    </a:cubicBezTo>
                    <a:cubicBezTo>
                      <a:pt x="72861" y="14160"/>
                      <a:pt x="108340" y="12956"/>
                      <a:pt x="142875" y="19050"/>
                    </a:cubicBezTo>
                    <a:cubicBezTo>
                      <a:pt x="162650" y="22540"/>
                      <a:pt x="200025" y="38100"/>
                      <a:pt x="200025" y="38100"/>
                    </a:cubicBezTo>
                    <a:cubicBezTo>
                      <a:pt x="212403" y="112370"/>
                      <a:pt x="190603" y="97605"/>
                      <a:pt x="238125" y="85725"/>
                    </a:cubicBezTo>
                    <a:cubicBezTo>
                      <a:pt x="241205" y="84955"/>
                      <a:pt x="244475" y="85725"/>
                      <a:pt x="247650" y="85725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1" name="Freihandform 610"/>
              <p:cNvSpPr/>
              <p:nvPr/>
            </p:nvSpPr>
            <p:spPr>
              <a:xfrm rot="10910180">
                <a:off x="23801221" y="4885498"/>
                <a:ext cx="311822" cy="81439"/>
              </a:xfrm>
              <a:custGeom>
                <a:avLst/>
                <a:gdLst>
                  <a:gd name="connsiteX0" fmla="*/ 219075 w 236121"/>
                  <a:gd name="connsiteY0" fmla="*/ 28575 h 75222"/>
                  <a:gd name="connsiteX1" fmla="*/ 152400 w 236121"/>
                  <a:gd name="connsiteY1" fmla="*/ 9525 h 75222"/>
                  <a:gd name="connsiteX2" fmla="*/ 123825 w 236121"/>
                  <a:gd name="connsiteY2" fmla="*/ 0 h 75222"/>
                  <a:gd name="connsiteX3" fmla="*/ 95250 w 236121"/>
                  <a:gd name="connsiteY3" fmla="*/ 19050 h 75222"/>
                  <a:gd name="connsiteX4" fmla="*/ 66675 w 236121"/>
                  <a:gd name="connsiteY4" fmla="*/ 28575 h 75222"/>
                  <a:gd name="connsiteX5" fmla="*/ 0 w 236121"/>
                  <a:gd name="connsiteY5" fmla="*/ 57150 h 7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121" h="75222">
                    <a:moveTo>
                      <a:pt x="219075" y="28575"/>
                    </a:moveTo>
                    <a:cubicBezTo>
                      <a:pt x="150562" y="5737"/>
                      <a:pt x="236121" y="33445"/>
                      <a:pt x="152400" y="9525"/>
                    </a:cubicBezTo>
                    <a:cubicBezTo>
                      <a:pt x="142746" y="6767"/>
                      <a:pt x="133350" y="3175"/>
                      <a:pt x="123825" y="0"/>
                    </a:cubicBezTo>
                    <a:cubicBezTo>
                      <a:pt x="114300" y="6350"/>
                      <a:pt x="105489" y="13930"/>
                      <a:pt x="95250" y="19050"/>
                    </a:cubicBezTo>
                    <a:cubicBezTo>
                      <a:pt x="86270" y="23540"/>
                      <a:pt x="73775" y="21475"/>
                      <a:pt x="66675" y="28575"/>
                    </a:cubicBezTo>
                    <a:cubicBezTo>
                      <a:pt x="20028" y="75222"/>
                      <a:pt x="126195" y="57150"/>
                      <a:pt x="0" y="5715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2" name="Freihandform 611"/>
              <p:cNvSpPr/>
              <p:nvPr/>
            </p:nvSpPr>
            <p:spPr>
              <a:xfrm rot="10554807">
                <a:off x="25366348" y="5063422"/>
                <a:ext cx="311822" cy="81439"/>
              </a:xfrm>
              <a:custGeom>
                <a:avLst/>
                <a:gdLst>
                  <a:gd name="connsiteX0" fmla="*/ 219075 w 236121"/>
                  <a:gd name="connsiteY0" fmla="*/ 28575 h 75222"/>
                  <a:gd name="connsiteX1" fmla="*/ 152400 w 236121"/>
                  <a:gd name="connsiteY1" fmla="*/ 9525 h 75222"/>
                  <a:gd name="connsiteX2" fmla="*/ 123825 w 236121"/>
                  <a:gd name="connsiteY2" fmla="*/ 0 h 75222"/>
                  <a:gd name="connsiteX3" fmla="*/ 95250 w 236121"/>
                  <a:gd name="connsiteY3" fmla="*/ 19050 h 75222"/>
                  <a:gd name="connsiteX4" fmla="*/ 66675 w 236121"/>
                  <a:gd name="connsiteY4" fmla="*/ 28575 h 75222"/>
                  <a:gd name="connsiteX5" fmla="*/ 0 w 236121"/>
                  <a:gd name="connsiteY5" fmla="*/ 57150 h 7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121" h="75222">
                    <a:moveTo>
                      <a:pt x="219075" y="28575"/>
                    </a:moveTo>
                    <a:cubicBezTo>
                      <a:pt x="150562" y="5737"/>
                      <a:pt x="236121" y="33445"/>
                      <a:pt x="152400" y="9525"/>
                    </a:cubicBezTo>
                    <a:cubicBezTo>
                      <a:pt x="142746" y="6767"/>
                      <a:pt x="133350" y="3175"/>
                      <a:pt x="123825" y="0"/>
                    </a:cubicBezTo>
                    <a:cubicBezTo>
                      <a:pt x="114300" y="6350"/>
                      <a:pt x="105489" y="13930"/>
                      <a:pt x="95250" y="19050"/>
                    </a:cubicBezTo>
                    <a:cubicBezTo>
                      <a:pt x="86270" y="23540"/>
                      <a:pt x="73775" y="21475"/>
                      <a:pt x="66675" y="28575"/>
                    </a:cubicBezTo>
                    <a:cubicBezTo>
                      <a:pt x="20028" y="75222"/>
                      <a:pt x="126195" y="57150"/>
                      <a:pt x="0" y="5715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3" name="Freihandform 612"/>
              <p:cNvSpPr/>
              <p:nvPr/>
            </p:nvSpPr>
            <p:spPr>
              <a:xfrm rot="21054155">
                <a:off x="23926960" y="5035998"/>
                <a:ext cx="201260" cy="41249"/>
              </a:xfrm>
              <a:custGeom>
                <a:avLst/>
                <a:gdLst>
                  <a:gd name="connsiteX0" fmla="*/ 152400 w 152400"/>
                  <a:gd name="connsiteY0" fmla="*/ 38100 h 38100"/>
                  <a:gd name="connsiteX1" fmla="*/ 66675 w 152400"/>
                  <a:gd name="connsiteY1" fmla="*/ 0 h 38100"/>
                  <a:gd name="connsiteX2" fmla="*/ 38100 w 152400"/>
                  <a:gd name="connsiteY2" fmla="*/ 9525 h 38100"/>
                  <a:gd name="connsiteX3" fmla="*/ 0 w 15240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38100">
                    <a:moveTo>
                      <a:pt x="152400" y="38100"/>
                    </a:moveTo>
                    <a:cubicBezTo>
                      <a:pt x="84390" y="15430"/>
                      <a:pt x="111958" y="30189"/>
                      <a:pt x="66675" y="0"/>
                    </a:cubicBezTo>
                    <a:cubicBezTo>
                      <a:pt x="57150" y="3175"/>
                      <a:pt x="47080" y="5035"/>
                      <a:pt x="38100" y="9525"/>
                    </a:cubicBezTo>
                    <a:cubicBezTo>
                      <a:pt x="16559" y="20295"/>
                      <a:pt x="13395" y="24705"/>
                      <a:pt x="0" y="3810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4" name="Freihandform 613"/>
              <p:cNvSpPr/>
              <p:nvPr/>
            </p:nvSpPr>
            <p:spPr>
              <a:xfrm rot="10910180">
                <a:off x="23906710" y="5340566"/>
                <a:ext cx="226417" cy="53349"/>
              </a:xfrm>
              <a:custGeom>
                <a:avLst/>
                <a:gdLst>
                  <a:gd name="connsiteX0" fmla="*/ 0 w 171450"/>
                  <a:gd name="connsiteY0" fmla="*/ 49276 h 49276"/>
                  <a:gd name="connsiteX1" fmla="*/ 28575 w 171450"/>
                  <a:gd name="connsiteY1" fmla="*/ 39751 h 49276"/>
                  <a:gd name="connsiteX2" fmla="*/ 57150 w 171450"/>
                  <a:gd name="connsiteY2" fmla="*/ 20701 h 49276"/>
                  <a:gd name="connsiteX3" fmla="*/ 85725 w 171450"/>
                  <a:gd name="connsiteY3" fmla="*/ 39751 h 49276"/>
                  <a:gd name="connsiteX4" fmla="*/ 104775 w 171450"/>
                  <a:gd name="connsiteY4" fmla="*/ 11176 h 49276"/>
                  <a:gd name="connsiteX5" fmla="*/ 133350 w 171450"/>
                  <a:gd name="connsiteY5" fmla="*/ 1651 h 49276"/>
                  <a:gd name="connsiteX6" fmla="*/ 171450 w 171450"/>
                  <a:gd name="connsiteY6" fmla="*/ 30226 h 4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" h="49276">
                    <a:moveTo>
                      <a:pt x="0" y="49276"/>
                    </a:moveTo>
                    <a:cubicBezTo>
                      <a:pt x="9525" y="46101"/>
                      <a:pt x="19595" y="44241"/>
                      <a:pt x="28575" y="39751"/>
                    </a:cubicBezTo>
                    <a:cubicBezTo>
                      <a:pt x="38814" y="34631"/>
                      <a:pt x="45702" y="20701"/>
                      <a:pt x="57150" y="20701"/>
                    </a:cubicBezTo>
                    <a:cubicBezTo>
                      <a:pt x="68598" y="20701"/>
                      <a:pt x="76200" y="33401"/>
                      <a:pt x="85725" y="39751"/>
                    </a:cubicBezTo>
                    <a:cubicBezTo>
                      <a:pt x="92075" y="30226"/>
                      <a:pt x="95836" y="18327"/>
                      <a:pt x="104775" y="11176"/>
                    </a:cubicBezTo>
                    <a:cubicBezTo>
                      <a:pt x="112615" y="4904"/>
                      <a:pt x="123446" y="0"/>
                      <a:pt x="133350" y="1651"/>
                    </a:cubicBezTo>
                    <a:cubicBezTo>
                      <a:pt x="146274" y="3805"/>
                      <a:pt x="161434" y="20210"/>
                      <a:pt x="171450" y="3022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5" name="Freihandform 109"/>
              <p:cNvSpPr/>
              <p:nvPr/>
            </p:nvSpPr>
            <p:spPr>
              <a:xfrm rot="10910180">
                <a:off x="23854260" y="5178191"/>
                <a:ext cx="270083" cy="85797"/>
              </a:xfrm>
              <a:custGeom>
                <a:avLst/>
                <a:gdLst>
                  <a:gd name="connsiteX0" fmla="*/ 0 w 204515"/>
                  <a:gd name="connsiteY0" fmla="*/ 65232 h 79247"/>
                  <a:gd name="connsiteX1" fmla="*/ 57150 w 204515"/>
                  <a:gd name="connsiteY1" fmla="*/ 46182 h 79247"/>
                  <a:gd name="connsiteX2" fmla="*/ 104775 w 204515"/>
                  <a:gd name="connsiteY2" fmla="*/ 8082 h 79247"/>
                  <a:gd name="connsiteX3" fmla="*/ 142875 w 204515"/>
                  <a:gd name="connsiteY3" fmla="*/ 46182 h 79247"/>
                  <a:gd name="connsiteX4" fmla="*/ 171450 w 204515"/>
                  <a:gd name="connsiteY4" fmla="*/ 65232 h 79247"/>
                  <a:gd name="connsiteX5" fmla="*/ 200025 w 204515"/>
                  <a:gd name="connsiteY5" fmla="*/ 74757 h 79247"/>
                  <a:gd name="connsiteX6" fmla="*/ 180975 w 204515"/>
                  <a:gd name="connsiteY6" fmla="*/ 74757 h 7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515" h="79247">
                    <a:moveTo>
                      <a:pt x="0" y="65232"/>
                    </a:moveTo>
                    <a:cubicBezTo>
                      <a:pt x="19050" y="58882"/>
                      <a:pt x="46011" y="62890"/>
                      <a:pt x="57150" y="46182"/>
                    </a:cubicBezTo>
                    <a:cubicBezTo>
                      <a:pt x="81769" y="9253"/>
                      <a:pt x="65340" y="21227"/>
                      <a:pt x="104775" y="8082"/>
                    </a:cubicBezTo>
                    <a:cubicBezTo>
                      <a:pt x="167120" y="28864"/>
                      <a:pt x="105930" y="0"/>
                      <a:pt x="142875" y="46182"/>
                    </a:cubicBezTo>
                    <a:cubicBezTo>
                      <a:pt x="150026" y="55121"/>
                      <a:pt x="161211" y="60112"/>
                      <a:pt x="171450" y="65232"/>
                    </a:cubicBezTo>
                    <a:cubicBezTo>
                      <a:pt x="180430" y="69722"/>
                      <a:pt x="192925" y="67657"/>
                      <a:pt x="200025" y="74757"/>
                    </a:cubicBezTo>
                    <a:cubicBezTo>
                      <a:pt x="204515" y="79247"/>
                      <a:pt x="187325" y="74757"/>
                      <a:pt x="180975" y="74757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666" name="Gerade Verbindung mit Pfeil 665"/>
          <p:cNvCxnSpPr/>
          <p:nvPr/>
        </p:nvCxnSpPr>
        <p:spPr>
          <a:xfrm>
            <a:off x="18236331" y="23132454"/>
            <a:ext cx="2448272" cy="1588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Gerade Verbindung mit Pfeil 670"/>
          <p:cNvCxnSpPr/>
          <p:nvPr/>
        </p:nvCxnSpPr>
        <p:spPr>
          <a:xfrm rot="5400000">
            <a:off x="26085203" y="22484382"/>
            <a:ext cx="576064" cy="1588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" name="Textfeld 674"/>
          <p:cNvSpPr txBox="1"/>
          <p:nvPr/>
        </p:nvSpPr>
        <p:spPr>
          <a:xfrm>
            <a:off x="20972635" y="2270040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Packing behavior of the P3HT chains within the aggregates:</a:t>
            </a:r>
            <a:endParaRPr lang="en-US" sz="3600" i="1" dirty="0"/>
          </a:p>
        </p:txBody>
      </p:sp>
      <p:sp>
        <p:nvSpPr>
          <p:cNvPr id="63" name="Textfeld 62"/>
          <p:cNvSpPr txBox="1"/>
          <p:nvPr/>
        </p:nvSpPr>
        <p:spPr>
          <a:xfrm>
            <a:off x="15428019" y="7403814"/>
            <a:ext cx="1425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Transistors are spun from solution. In solution, P3HT is known to adopt two different conformations:</a:t>
            </a:r>
          </a:p>
        </p:txBody>
      </p:sp>
      <p:sp>
        <p:nvSpPr>
          <p:cNvPr id="680" name="Textfeld 679"/>
          <p:cNvSpPr txBox="1"/>
          <p:nvPr/>
        </p:nvSpPr>
        <p:spPr>
          <a:xfrm>
            <a:off x="953999" y="30189238"/>
            <a:ext cx="9577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P3HT films were spun from solutions containing pre-aggregates; solutions with ratio of CHCl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:EtAc. </a:t>
            </a:r>
            <a:endParaRPr lang="en-US" sz="3600" dirty="0"/>
          </a:p>
        </p:txBody>
      </p:sp>
      <p:pic>
        <p:nvPicPr>
          <p:cNvPr id="681" name="Grafik 680" descr="5100alt100-LP_008_phase.jpg"/>
          <p:cNvPicPr>
            <a:picLocks noChangeAspect="1"/>
          </p:cNvPicPr>
          <p:nvPr/>
        </p:nvPicPr>
        <p:blipFill>
          <a:blip r:embed="rId14" cstate="print"/>
          <a:srcRect b="35287"/>
          <a:stretch>
            <a:fillRect/>
          </a:stretch>
        </p:blipFill>
        <p:spPr>
          <a:xfrm rot="5400000">
            <a:off x="954547" y="32925678"/>
            <a:ext cx="2448000" cy="1584176"/>
          </a:xfrm>
          <a:prstGeom prst="rect">
            <a:avLst/>
          </a:prstGeom>
        </p:spPr>
      </p:pic>
      <p:pic>
        <p:nvPicPr>
          <p:cNvPr id="682" name="Grafik 681" descr="5100alt8020-LP_004_phase.jpg"/>
          <p:cNvPicPr>
            <a:picLocks noChangeAspect="1"/>
          </p:cNvPicPr>
          <p:nvPr/>
        </p:nvPicPr>
        <p:blipFill>
          <a:blip r:embed="rId15" cstate="print"/>
          <a:srcRect b="35287"/>
          <a:stretch>
            <a:fillRect/>
          </a:stretch>
        </p:blipFill>
        <p:spPr>
          <a:xfrm rot="5400000">
            <a:off x="954547" y="35412050"/>
            <a:ext cx="2448000" cy="1584176"/>
          </a:xfrm>
          <a:prstGeom prst="rect">
            <a:avLst/>
          </a:prstGeom>
        </p:spPr>
      </p:pic>
      <p:grpSp>
        <p:nvGrpSpPr>
          <p:cNvPr id="692" name="Gruppieren 691"/>
          <p:cNvGrpSpPr/>
          <p:nvPr/>
        </p:nvGrpSpPr>
        <p:grpSpPr>
          <a:xfrm>
            <a:off x="4842843" y="32493494"/>
            <a:ext cx="1584176" cy="4934372"/>
            <a:chOff x="5778947" y="32493494"/>
            <a:chExt cx="1584176" cy="4934372"/>
          </a:xfrm>
        </p:grpSpPr>
        <p:pic>
          <p:nvPicPr>
            <p:cNvPr id="683" name="Grafik 682" descr="18600alt8515-LP_007_phase.jpg"/>
            <p:cNvPicPr>
              <a:picLocks noChangeAspect="1"/>
            </p:cNvPicPr>
            <p:nvPr/>
          </p:nvPicPr>
          <p:blipFill>
            <a:blip r:embed="rId16" cstate="print"/>
            <a:srcRect b="35287"/>
            <a:stretch>
              <a:fillRect/>
            </a:stretch>
          </p:blipFill>
          <p:spPr>
            <a:xfrm rot="5400000">
              <a:off x="5347035" y="35411778"/>
              <a:ext cx="2448000" cy="1584176"/>
            </a:xfrm>
            <a:prstGeom prst="rect">
              <a:avLst/>
            </a:prstGeom>
          </p:spPr>
        </p:pic>
        <p:pic>
          <p:nvPicPr>
            <p:cNvPr id="684" name="Grafik 683" descr="18600alt100-LP_005_phase.jpg"/>
            <p:cNvPicPr>
              <a:picLocks noChangeAspect="1"/>
            </p:cNvPicPr>
            <p:nvPr/>
          </p:nvPicPr>
          <p:blipFill>
            <a:blip r:embed="rId17" cstate="print"/>
            <a:srcRect b="35287"/>
            <a:stretch>
              <a:fillRect/>
            </a:stretch>
          </p:blipFill>
          <p:spPr>
            <a:xfrm rot="5400000">
              <a:off x="5347035" y="32925406"/>
              <a:ext cx="2448000" cy="1584176"/>
            </a:xfrm>
            <a:prstGeom prst="rect">
              <a:avLst/>
            </a:prstGeom>
          </p:spPr>
        </p:pic>
      </p:grpSp>
      <p:sp>
        <p:nvSpPr>
          <p:cNvPr id="685" name="Textfeld 684"/>
          <p:cNvSpPr txBox="1"/>
          <p:nvPr/>
        </p:nvSpPr>
        <p:spPr>
          <a:xfrm>
            <a:off x="3042643" y="31437181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11.3 kD</a:t>
            </a:r>
          </a:p>
          <a:p>
            <a:pPr algn="ctr"/>
            <a:r>
              <a:rPr lang="en-US" sz="3600" b="1" dirty="0" smtClean="0"/>
              <a:t>1.11</a:t>
            </a:r>
            <a:endParaRPr lang="en-US" sz="3600" b="1" dirty="0"/>
          </a:p>
        </p:txBody>
      </p:sp>
      <p:sp>
        <p:nvSpPr>
          <p:cNvPr id="686" name="Textfeld 685"/>
          <p:cNvSpPr txBox="1"/>
          <p:nvPr/>
        </p:nvSpPr>
        <p:spPr>
          <a:xfrm>
            <a:off x="1314451" y="31413374"/>
            <a:ext cx="1627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5.1 kD</a:t>
            </a:r>
          </a:p>
          <a:p>
            <a:pPr algn="ctr"/>
            <a:r>
              <a:rPr lang="en-US" sz="3600" b="1" dirty="0" smtClean="0"/>
              <a:t> 1.22</a:t>
            </a:r>
            <a:endParaRPr lang="en-US" sz="3600" b="1" dirty="0"/>
          </a:p>
        </p:txBody>
      </p:sp>
      <p:sp>
        <p:nvSpPr>
          <p:cNvPr id="687" name="Textfeld 686"/>
          <p:cNvSpPr txBox="1"/>
          <p:nvPr/>
        </p:nvSpPr>
        <p:spPr>
          <a:xfrm>
            <a:off x="4770835" y="3141337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18.6 kD</a:t>
            </a:r>
          </a:p>
          <a:p>
            <a:pPr algn="ctr"/>
            <a:r>
              <a:rPr lang="en-US" sz="3600" b="1" dirty="0" smtClean="0"/>
              <a:t>1.16</a:t>
            </a:r>
            <a:endParaRPr lang="en-US" sz="3600" b="1" dirty="0"/>
          </a:p>
        </p:txBody>
      </p:sp>
      <p:sp>
        <p:nvSpPr>
          <p:cNvPr id="690" name="Textfeld 689"/>
          <p:cNvSpPr txBox="1"/>
          <p:nvPr/>
        </p:nvSpPr>
        <p:spPr>
          <a:xfrm>
            <a:off x="1386459" y="3753405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1.5 µm</a:t>
            </a:r>
            <a:endParaRPr lang="en-US" sz="3200" dirty="0"/>
          </a:p>
        </p:txBody>
      </p:sp>
      <p:cxnSp>
        <p:nvCxnSpPr>
          <p:cNvPr id="689" name="Gerade Verbindung mit Pfeil 688"/>
          <p:cNvCxnSpPr/>
          <p:nvPr/>
        </p:nvCxnSpPr>
        <p:spPr>
          <a:xfrm>
            <a:off x="1386459" y="37534054"/>
            <a:ext cx="1584176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3" name="Textfeld 692"/>
          <p:cNvSpPr txBox="1"/>
          <p:nvPr/>
        </p:nvSpPr>
        <p:spPr>
          <a:xfrm>
            <a:off x="2898627" y="3753405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AFM phase images</a:t>
            </a:r>
            <a:endParaRPr lang="en-US" sz="3200" dirty="0"/>
          </a:p>
        </p:txBody>
      </p:sp>
      <p:sp>
        <p:nvSpPr>
          <p:cNvPr id="694" name="Textfeld 693"/>
          <p:cNvSpPr txBox="1"/>
          <p:nvPr/>
        </p:nvSpPr>
        <p:spPr>
          <a:xfrm>
            <a:off x="6571035" y="3314156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100:0</a:t>
            </a:r>
            <a:endParaRPr lang="en-US" sz="3600" dirty="0"/>
          </a:p>
        </p:txBody>
      </p:sp>
      <p:sp>
        <p:nvSpPr>
          <p:cNvPr id="695" name="Textfeld 694"/>
          <p:cNvSpPr txBox="1"/>
          <p:nvPr/>
        </p:nvSpPr>
        <p:spPr>
          <a:xfrm>
            <a:off x="6571035" y="3595161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85:15</a:t>
            </a:r>
            <a:endParaRPr lang="en-US" sz="3600" dirty="0"/>
          </a:p>
        </p:txBody>
      </p:sp>
      <p:sp>
        <p:nvSpPr>
          <p:cNvPr id="697" name="Bogen 696"/>
          <p:cNvSpPr/>
          <p:nvPr/>
        </p:nvSpPr>
        <p:spPr>
          <a:xfrm rot="2474323">
            <a:off x="5301695" y="33500051"/>
            <a:ext cx="2391300" cy="2947319"/>
          </a:xfrm>
          <a:prstGeom prst="arc">
            <a:avLst/>
          </a:prstGeom>
          <a:ln w="571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8" name="Textfeld 697"/>
          <p:cNvSpPr txBox="1"/>
          <p:nvPr/>
        </p:nvSpPr>
        <p:spPr>
          <a:xfrm>
            <a:off x="7867179" y="34101477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more </a:t>
            </a:r>
          </a:p>
          <a:p>
            <a:r>
              <a:rPr lang="en-US" sz="3600" smtClean="0"/>
              <a:t>aggregates</a:t>
            </a:r>
            <a:endParaRPr lang="en-US" sz="3600" dirty="0"/>
          </a:p>
        </p:txBody>
      </p:sp>
      <p:pic>
        <p:nvPicPr>
          <p:cNvPr id="700" name="Grafik 699" descr="absFilm.png"/>
          <p:cNvPicPr>
            <a:picLocks noChangeAspect="1"/>
          </p:cNvPicPr>
          <p:nvPr/>
        </p:nvPicPr>
        <p:blipFill>
          <a:blip r:embed="rId18" cstate="print"/>
          <a:srcRect l="3509" r="12969"/>
          <a:stretch>
            <a:fillRect/>
          </a:stretch>
        </p:blipFill>
        <p:spPr>
          <a:xfrm>
            <a:off x="10531475" y="28870583"/>
            <a:ext cx="5472608" cy="4631023"/>
          </a:xfrm>
          <a:prstGeom prst="rect">
            <a:avLst/>
          </a:prstGeom>
        </p:spPr>
      </p:pic>
      <p:grpSp>
        <p:nvGrpSpPr>
          <p:cNvPr id="708" name="Gruppieren 707"/>
          <p:cNvGrpSpPr/>
          <p:nvPr/>
        </p:nvGrpSpPr>
        <p:grpSpPr>
          <a:xfrm>
            <a:off x="10603483" y="33984574"/>
            <a:ext cx="5400600" cy="4269560"/>
            <a:chOff x="10603483" y="33761063"/>
            <a:chExt cx="5400600" cy="4269560"/>
          </a:xfrm>
        </p:grpSpPr>
        <p:pic>
          <p:nvPicPr>
            <p:cNvPr id="707" name="Grafik 706" descr="couplingFilm.png"/>
            <p:cNvPicPr>
              <a:picLocks noChangeAspect="1"/>
            </p:cNvPicPr>
            <p:nvPr/>
          </p:nvPicPr>
          <p:blipFill>
            <a:blip r:embed="rId19" cstate="print"/>
            <a:srcRect l="4403" t="7777" r="13045"/>
            <a:stretch>
              <a:fillRect/>
            </a:stretch>
          </p:blipFill>
          <p:spPr>
            <a:xfrm>
              <a:off x="10603483" y="33761063"/>
              <a:ext cx="5400600" cy="4269560"/>
            </a:xfrm>
            <a:prstGeom prst="rect">
              <a:avLst/>
            </a:prstGeom>
          </p:spPr>
        </p:pic>
        <p:sp>
          <p:nvSpPr>
            <p:cNvPr id="703" name="Oval 4"/>
            <p:cNvSpPr/>
            <p:nvPr/>
          </p:nvSpPr>
          <p:spPr>
            <a:xfrm flipH="1">
              <a:off x="11882401" y="34455476"/>
              <a:ext cx="255819" cy="75053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4" name="Oval 4"/>
            <p:cNvSpPr/>
            <p:nvPr/>
          </p:nvSpPr>
          <p:spPr>
            <a:xfrm flipH="1">
              <a:off x="13417316" y="35206014"/>
              <a:ext cx="255819" cy="127909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5" name="Oval 4"/>
            <p:cNvSpPr/>
            <p:nvPr/>
          </p:nvSpPr>
          <p:spPr>
            <a:xfrm flipH="1">
              <a:off x="15224970" y="35236130"/>
              <a:ext cx="255819" cy="105711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9" name="Textfeld 708"/>
          <p:cNvSpPr txBox="1"/>
          <p:nvPr/>
        </p:nvSpPr>
        <p:spPr>
          <a:xfrm>
            <a:off x="16436131" y="29253134"/>
            <a:ext cx="5616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 Absorption shows </a:t>
            </a:r>
          </a:p>
          <a:p>
            <a:r>
              <a:rPr lang="en-US" sz="3600" dirty="0" smtClean="0"/>
              <a:t>     increasing ratio A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/A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with </a:t>
            </a:r>
          </a:p>
          <a:p>
            <a:r>
              <a:rPr lang="en-US" sz="3600" dirty="0" smtClean="0"/>
              <a:t>     addition of poor solvent.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 Excitonic coupling gets </a:t>
            </a:r>
          </a:p>
          <a:p>
            <a:r>
              <a:rPr lang="en-US" sz="3600" dirty="0" smtClean="0"/>
              <a:t>     weaker!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 Conjugation length within </a:t>
            </a:r>
          </a:p>
          <a:p>
            <a:r>
              <a:rPr lang="en-US" sz="3600" dirty="0" smtClean="0"/>
              <a:t>     aggregates gets longer!</a:t>
            </a:r>
            <a:endParaRPr lang="en-US" sz="3600" dirty="0"/>
          </a:p>
        </p:txBody>
      </p:sp>
      <p:sp>
        <p:nvSpPr>
          <p:cNvPr id="710" name="Textfeld 709"/>
          <p:cNvSpPr txBox="1"/>
          <p:nvPr/>
        </p:nvSpPr>
        <p:spPr>
          <a:xfrm>
            <a:off x="16436131" y="3421180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range of excitonic coupling     </a:t>
            </a:r>
          </a:p>
          <a:p>
            <a:r>
              <a:rPr lang="en-US" sz="3600" dirty="0" smtClean="0"/>
              <a:t>  in solution </a:t>
            </a:r>
          </a:p>
        </p:txBody>
      </p:sp>
      <p:sp>
        <p:nvSpPr>
          <p:cNvPr id="711" name="Oval 4"/>
          <p:cNvSpPr/>
          <p:nvPr/>
        </p:nvSpPr>
        <p:spPr>
          <a:xfrm flipH="1">
            <a:off x="16220106" y="34365701"/>
            <a:ext cx="327827" cy="36910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2" name="Textfeld 711"/>
          <p:cNvSpPr txBox="1"/>
          <p:nvPr/>
        </p:nvSpPr>
        <p:spPr>
          <a:xfrm>
            <a:off x="16292115" y="3594987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i="1" dirty="0" smtClean="0"/>
              <a:t> </a:t>
            </a:r>
            <a:r>
              <a:rPr lang="en-US" sz="3600" i="1" dirty="0" smtClean="0">
                <a:cs typeface="Arial" pitchFamily="34" charset="0"/>
              </a:rPr>
              <a:t>Similar excitonic couplings  </a:t>
            </a:r>
          </a:p>
          <a:p>
            <a:r>
              <a:rPr lang="en-US" sz="3600" i="1" dirty="0" smtClean="0">
                <a:cs typeface="Arial" pitchFamily="34" charset="0"/>
              </a:rPr>
              <a:t>     in films and solution !!!</a:t>
            </a:r>
            <a:endParaRPr lang="en-US" sz="3600" i="1" dirty="0" smtClean="0"/>
          </a:p>
        </p:txBody>
      </p:sp>
      <p:sp>
        <p:nvSpPr>
          <p:cNvPr id="713" name="Textfeld 712"/>
          <p:cNvSpPr txBox="1"/>
          <p:nvPr/>
        </p:nvSpPr>
        <p:spPr>
          <a:xfrm>
            <a:off x="522363" y="31413374"/>
            <a:ext cx="1627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</a:t>
            </a:r>
            <a:r>
              <a:rPr lang="en-US" sz="3600" baseline="-25000" dirty="0" smtClean="0"/>
              <a:t>n</a:t>
            </a:r>
            <a:r>
              <a:rPr lang="en-US" sz="3600" dirty="0" smtClean="0"/>
              <a:t>:</a:t>
            </a:r>
          </a:p>
          <a:p>
            <a:r>
              <a:rPr lang="en-US" sz="3600" dirty="0" smtClean="0"/>
              <a:t>PDI:</a:t>
            </a:r>
            <a:endParaRPr lang="en-US" sz="3600" dirty="0"/>
          </a:p>
        </p:txBody>
      </p:sp>
      <p:sp>
        <p:nvSpPr>
          <p:cNvPr id="714" name="Textfeld 713"/>
          <p:cNvSpPr txBox="1"/>
          <p:nvPr/>
        </p:nvSpPr>
        <p:spPr>
          <a:xfrm>
            <a:off x="22556811" y="29038851"/>
            <a:ext cx="765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Packing behavior within aggregates:</a:t>
            </a:r>
            <a:endParaRPr lang="en-US" sz="3600" i="1" dirty="0"/>
          </a:p>
        </p:txBody>
      </p:sp>
      <p:sp>
        <p:nvSpPr>
          <p:cNvPr id="715" name="Textfeld 714"/>
          <p:cNvSpPr txBox="1"/>
          <p:nvPr/>
        </p:nvSpPr>
        <p:spPr>
          <a:xfrm>
            <a:off x="14376487" y="30045222"/>
            <a:ext cx="277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11.3 kD</a:t>
            </a:r>
            <a:endParaRPr lang="en-US" sz="3600" b="1" dirty="0"/>
          </a:p>
        </p:txBody>
      </p:sp>
      <p:sp>
        <p:nvSpPr>
          <p:cNvPr id="716" name="Textfeld 715"/>
          <p:cNvSpPr txBox="1"/>
          <p:nvPr/>
        </p:nvSpPr>
        <p:spPr>
          <a:xfrm>
            <a:off x="12022732" y="30046963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" name="Textfeld 716"/>
          <p:cNvSpPr txBox="1"/>
          <p:nvPr/>
        </p:nvSpPr>
        <p:spPr>
          <a:xfrm>
            <a:off x="12420872" y="29328624"/>
            <a:ext cx="1783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2" name="Gruppieren 721"/>
          <p:cNvGrpSpPr/>
          <p:nvPr/>
        </p:nvGrpSpPr>
        <p:grpSpPr>
          <a:xfrm>
            <a:off x="23780946" y="31919171"/>
            <a:ext cx="6552729" cy="646331"/>
            <a:chOff x="23060867" y="31701406"/>
            <a:chExt cx="6552729" cy="646331"/>
          </a:xfrm>
        </p:grpSpPr>
        <p:sp>
          <p:nvSpPr>
            <p:cNvPr id="718" name="Textfeld 717"/>
            <p:cNvSpPr txBox="1"/>
            <p:nvPr/>
          </p:nvSpPr>
          <p:spPr>
            <a:xfrm>
              <a:off x="23060867" y="31701406"/>
              <a:ext cx="6552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cs typeface="Arial" pitchFamily="34" charset="0"/>
                </a:rPr>
                <a:t>    Decreasing solvent quality</a:t>
              </a:r>
              <a:endParaRPr lang="en-US" sz="3600" dirty="0">
                <a:cs typeface="Arial" pitchFamily="34" charset="0"/>
              </a:endParaRPr>
            </a:p>
          </p:txBody>
        </p:sp>
        <p:cxnSp>
          <p:nvCxnSpPr>
            <p:cNvPr id="719" name="Gerade Verbindung mit Pfeil 718"/>
            <p:cNvCxnSpPr/>
            <p:nvPr/>
          </p:nvCxnSpPr>
          <p:spPr>
            <a:xfrm>
              <a:off x="23629377" y="31737660"/>
              <a:ext cx="4754984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3" name="Gruppieren 722"/>
          <p:cNvGrpSpPr/>
          <p:nvPr/>
        </p:nvGrpSpPr>
        <p:grpSpPr>
          <a:xfrm>
            <a:off x="23780946" y="34871499"/>
            <a:ext cx="6552729" cy="646331"/>
            <a:chOff x="23060867" y="31701406"/>
            <a:chExt cx="6552729" cy="646331"/>
          </a:xfrm>
        </p:grpSpPr>
        <p:sp>
          <p:nvSpPr>
            <p:cNvPr id="724" name="Textfeld 723"/>
            <p:cNvSpPr txBox="1"/>
            <p:nvPr/>
          </p:nvSpPr>
          <p:spPr>
            <a:xfrm>
              <a:off x="23060867" y="31701406"/>
              <a:ext cx="6552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cs typeface="Arial" pitchFamily="34" charset="0"/>
                </a:rPr>
                <a:t>    Decreasing solvent quality</a:t>
              </a:r>
              <a:endParaRPr lang="en-US" sz="3600" dirty="0">
                <a:cs typeface="Arial" pitchFamily="34" charset="0"/>
              </a:endParaRPr>
            </a:p>
          </p:txBody>
        </p:sp>
        <p:cxnSp>
          <p:nvCxnSpPr>
            <p:cNvPr id="725" name="Gerade Verbindung mit Pfeil 724"/>
            <p:cNvCxnSpPr/>
            <p:nvPr/>
          </p:nvCxnSpPr>
          <p:spPr>
            <a:xfrm>
              <a:off x="23629377" y="31737660"/>
              <a:ext cx="4754984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7" name="Textfeld 726"/>
          <p:cNvSpPr txBox="1"/>
          <p:nvPr/>
        </p:nvSpPr>
        <p:spPr>
          <a:xfrm>
            <a:off x="22628819" y="30477270"/>
            <a:ext cx="162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5.1 kD</a:t>
            </a:r>
          </a:p>
        </p:txBody>
      </p:sp>
      <p:sp>
        <p:nvSpPr>
          <p:cNvPr id="728" name="Textfeld 727"/>
          <p:cNvSpPr txBox="1"/>
          <p:nvPr/>
        </p:nvSpPr>
        <p:spPr>
          <a:xfrm>
            <a:off x="22628819" y="33357590"/>
            <a:ext cx="162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11.3 kD</a:t>
            </a:r>
          </a:p>
        </p:txBody>
      </p:sp>
      <p:sp>
        <p:nvSpPr>
          <p:cNvPr id="729" name="Textfeld 728"/>
          <p:cNvSpPr txBox="1"/>
          <p:nvPr/>
        </p:nvSpPr>
        <p:spPr>
          <a:xfrm>
            <a:off x="22628819" y="36239651"/>
            <a:ext cx="162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18.6 kD</a:t>
            </a:r>
          </a:p>
        </p:txBody>
      </p:sp>
      <p:grpSp>
        <p:nvGrpSpPr>
          <p:cNvPr id="809" name="Gruppieren 808"/>
          <p:cNvGrpSpPr/>
          <p:nvPr/>
        </p:nvGrpSpPr>
        <p:grpSpPr>
          <a:xfrm>
            <a:off x="27165323" y="33213574"/>
            <a:ext cx="1725736" cy="801715"/>
            <a:chOff x="22729060" y="12949170"/>
            <a:chExt cx="1725736" cy="801715"/>
          </a:xfrm>
        </p:grpSpPr>
        <p:cxnSp>
          <p:nvCxnSpPr>
            <p:cNvPr id="810" name="Gerade Verbindung 809"/>
            <p:cNvCxnSpPr/>
            <p:nvPr/>
          </p:nvCxnSpPr>
          <p:spPr>
            <a:xfrm rot="21054155">
              <a:off x="22981424" y="13124094"/>
              <a:ext cx="11410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Gerade Verbindung 810"/>
            <p:cNvCxnSpPr/>
            <p:nvPr/>
          </p:nvCxnSpPr>
          <p:spPr>
            <a:xfrm rot="21054155">
              <a:off x="23007512" y="13287015"/>
              <a:ext cx="11410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Gerade Verbindung 811"/>
            <p:cNvCxnSpPr/>
            <p:nvPr/>
          </p:nvCxnSpPr>
          <p:spPr>
            <a:xfrm rot="21054155">
              <a:off x="23033600" y="13449934"/>
              <a:ext cx="11410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Gerade Verbindung 812"/>
            <p:cNvCxnSpPr/>
            <p:nvPr/>
          </p:nvCxnSpPr>
          <p:spPr>
            <a:xfrm rot="21054155">
              <a:off x="23059688" y="13612854"/>
              <a:ext cx="11410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4" name="Freihandform 813"/>
            <p:cNvSpPr/>
            <p:nvPr/>
          </p:nvSpPr>
          <p:spPr>
            <a:xfrm rot="21054155">
              <a:off x="24089648" y="12949170"/>
              <a:ext cx="270083" cy="85797"/>
            </a:xfrm>
            <a:custGeom>
              <a:avLst/>
              <a:gdLst>
                <a:gd name="connsiteX0" fmla="*/ 0 w 204515"/>
                <a:gd name="connsiteY0" fmla="*/ 65232 h 79247"/>
                <a:gd name="connsiteX1" fmla="*/ 57150 w 204515"/>
                <a:gd name="connsiteY1" fmla="*/ 46182 h 79247"/>
                <a:gd name="connsiteX2" fmla="*/ 104775 w 204515"/>
                <a:gd name="connsiteY2" fmla="*/ 8082 h 79247"/>
                <a:gd name="connsiteX3" fmla="*/ 142875 w 204515"/>
                <a:gd name="connsiteY3" fmla="*/ 46182 h 79247"/>
                <a:gd name="connsiteX4" fmla="*/ 171450 w 204515"/>
                <a:gd name="connsiteY4" fmla="*/ 65232 h 79247"/>
                <a:gd name="connsiteX5" fmla="*/ 200025 w 204515"/>
                <a:gd name="connsiteY5" fmla="*/ 74757 h 79247"/>
                <a:gd name="connsiteX6" fmla="*/ 180975 w 204515"/>
                <a:gd name="connsiteY6" fmla="*/ 74757 h 7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15" h="79247">
                  <a:moveTo>
                    <a:pt x="0" y="65232"/>
                  </a:moveTo>
                  <a:cubicBezTo>
                    <a:pt x="19050" y="58882"/>
                    <a:pt x="46011" y="62890"/>
                    <a:pt x="57150" y="46182"/>
                  </a:cubicBezTo>
                  <a:cubicBezTo>
                    <a:pt x="81769" y="9253"/>
                    <a:pt x="65340" y="21227"/>
                    <a:pt x="104775" y="8082"/>
                  </a:cubicBezTo>
                  <a:cubicBezTo>
                    <a:pt x="167120" y="28864"/>
                    <a:pt x="105930" y="0"/>
                    <a:pt x="142875" y="46182"/>
                  </a:cubicBezTo>
                  <a:cubicBezTo>
                    <a:pt x="150026" y="55121"/>
                    <a:pt x="161211" y="60112"/>
                    <a:pt x="171450" y="65232"/>
                  </a:cubicBezTo>
                  <a:cubicBezTo>
                    <a:pt x="180430" y="69722"/>
                    <a:pt x="192925" y="67657"/>
                    <a:pt x="200025" y="74757"/>
                  </a:cubicBezTo>
                  <a:cubicBezTo>
                    <a:pt x="204515" y="79247"/>
                    <a:pt x="187325" y="74757"/>
                    <a:pt x="180975" y="7475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5" name="Freihandform 814"/>
            <p:cNvSpPr/>
            <p:nvPr/>
          </p:nvSpPr>
          <p:spPr>
            <a:xfrm rot="21054155">
              <a:off x="22729060" y="13203860"/>
              <a:ext cx="311822" cy="81439"/>
            </a:xfrm>
            <a:custGeom>
              <a:avLst/>
              <a:gdLst>
                <a:gd name="connsiteX0" fmla="*/ 219075 w 236121"/>
                <a:gd name="connsiteY0" fmla="*/ 28575 h 75222"/>
                <a:gd name="connsiteX1" fmla="*/ 152400 w 236121"/>
                <a:gd name="connsiteY1" fmla="*/ 9525 h 75222"/>
                <a:gd name="connsiteX2" fmla="*/ 123825 w 236121"/>
                <a:gd name="connsiteY2" fmla="*/ 0 h 75222"/>
                <a:gd name="connsiteX3" fmla="*/ 95250 w 236121"/>
                <a:gd name="connsiteY3" fmla="*/ 19050 h 75222"/>
                <a:gd name="connsiteX4" fmla="*/ 66675 w 236121"/>
                <a:gd name="connsiteY4" fmla="*/ 28575 h 75222"/>
                <a:gd name="connsiteX5" fmla="*/ 0 w 236121"/>
                <a:gd name="connsiteY5" fmla="*/ 57150 h 7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121" h="75222">
                  <a:moveTo>
                    <a:pt x="219075" y="28575"/>
                  </a:moveTo>
                  <a:cubicBezTo>
                    <a:pt x="150562" y="5737"/>
                    <a:pt x="236121" y="33445"/>
                    <a:pt x="152400" y="9525"/>
                  </a:cubicBezTo>
                  <a:cubicBezTo>
                    <a:pt x="142746" y="6767"/>
                    <a:pt x="133350" y="3175"/>
                    <a:pt x="123825" y="0"/>
                  </a:cubicBezTo>
                  <a:cubicBezTo>
                    <a:pt x="114300" y="6350"/>
                    <a:pt x="105489" y="13930"/>
                    <a:pt x="95250" y="19050"/>
                  </a:cubicBezTo>
                  <a:cubicBezTo>
                    <a:pt x="86270" y="23540"/>
                    <a:pt x="73775" y="21475"/>
                    <a:pt x="66675" y="28575"/>
                  </a:cubicBezTo>
                  <a:cubicBezTo>
                    <a:pt x="20028" y="75222"/>
                    <a:pt x="126195" y="57150"/>
                    <a:pt x="0" y="5715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6" name="Freihandform 815"/>
            <p:cNvSpPr/>
            <p:nvPr/>
          </p:nvSpPr>
          <p:spPr>
            <a:xfrm rot="21054155">
              <a:off x="24127749" y="13166914"/>
              <a:ext cx="327047" cy="121657"/>
            </a:xfrm>
            <a:custGeom>
              <a:avLst/>
              <a:gdLst>
                <a:gd name="connsiteX0" fmla="*/ 0 w 247650"/>
                <a:gd name="connsiteY0" fmla="*/ 0 h 112370"/>
                <a:gd name="connsiteX1" fmla="*/ 38100 w 247650"/>
                <a:gd name="connsiteY1" fmla="*/ 9525 h 112370"/>
                <a:gd name="connsiteX2" fmla="*/ 142875 w 247650"/>
                <a:gd name="connsiteY2" fmla="*/ 19050 h 112370"/>
                <a:gd name="connsiteX3" fmla="*/ 200025 w 247650"/>
                <a:gd name="connsiteY3" fmla="*/ 38100 h 112370"/>
                <a:gd name="connsiteX4" fmla="*/ 238125 w 247650"/>
                <a:gd name="connsiteY4" fmla="*/ 85725 h 112370"/>
                <a:gd name="connsiteX5" fmla="*/ 247650 w 247650"/>
                <a:gd name="connsiteY5" fmla="*/ 85725 h 11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112370">
                  <a:moveTo>
                    <a:pt x="0" y="0"/>
                  </a:moveTo>
                  <a:cubicBezTo>
                    <a:pt x="12700" y="3175"/>
                    <a:pt x="25124" y="7795"/>
                    <a:pt x="38100" y="9525"/>
                  </a:cubicBezTo>
                  <a:cubicBezTo>
                    <a:pt x="72861" y="14160"/>
                    <a:pt x="108340" y="12956"/>
                    <a:pt x="142875" y="19050"/>
                  </a:cubicBezTo>
                  <a:cubicBezTo>
                    <a:pt x="162650" y="22540"/>
                    <a:pt x="200025" y="38100"/>
                    <a:pt x="200025" y="38100"/>
                  </a:cubicBezTo>
                  <a:cubicBezTo>
                    <a:pt x="212403" y="112370"/>
                    <a:pt x="190603" y="97605"/>
                    <a:pt x="238125" y="85725"/>
                  </a:cubicBezTo>
                  <a:cubicBezTo>
                    <a:pt x="241205" y="84955"/>
                    <a:pt x="244475" y="85725"/>
                    <a:pt x="247650" y="85725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7" name="Freihandform 816"/>
            <p:cNvSpPr/>
            <p:nvPr/>
          </p:nvSpPr>
          <p:spPr>
            <a:xfrm rot="21054155">
              <a:off x="22852030" y="13359863"/>
              <a:ext cx="201260" cy="41249"/>
            </a:xfrm>
            <a:custGeom>
              <a:avLst/>
              <a:gdLst>
                <a:gd name="connsiteX0" fmla="*/ 152400 w 152400"/>
                <a:gd name="connsiteY0" fmla="*/ 38100 h 38100"/>
                <a:gd name="connsiteX1" fmla="*/ 66675 w 152400"/>
                <a:gd name="connsiteY1" fmla="*/ 0 h 38100"/>
                <a:gd name="connsiteX2" fmla="*/ 38100 w 152400"/>
                <a:gd name="connsiteY2" fmla="*/ 9525 h 38100"/>
                <a:gd name="connsiteX3" fmla="*/ 0 w 15240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2400" y="38100"/>
                  </a:moveTo>
                  <a:cubicBezTo>
                    <a:pt x="84390" y="15430"/>
                    <a:pt x="111958" y="30189"/>
                    <a:pt x="66675" y="0"/>
                  </a:cubicBezTo>
                  <a:cubicBezTo>
                    <a:pt x="57150" y="3175"/>
                    <a:pt x="47080" y="5035"/>
                    <a:pt x="38100" y="9525"/>
                  </a:cubicBezTo>
                  <a:cubicBezTo>
                    <a:pt x="16559" y="20295"/>
                    <a:pt x="13395" y="24705"/>
                    <a:pt x="0" y="3810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8" name="Freihandform 817"/>
            <p:cNvSpPr/>
            <p:nvPr/>
          </p:nvSpPr>
          <p:spPr>
            <a:xfrm rot="21054155">
              <a:off x="24158422" y="13320066"/>
              <a:ext cx="150945" cy="53348"/>
            </a:xfrm>
            <a:custGeom>
              <a:avLst/>
              <a:gdLst>
                <a:gd name="connsiteX0" fmla="*/ 0 w 114300"/>
                <a:gd name="connsiteY0" fmla="*/ 30226 h 49276"/>
                <a:gd name="connsiteX1" fmla="*/ 28575 w 114300"/>
                <a:gd name="connsiteY1" fmla="*/ 20701 h 49276"/>
                <a:gd name="connsiteX2" fmla="*/ 57150 w 114300"/>
                <a:gd name="connsiteY2" fmla="*/ 1651 h 49276"/>
                <a:gd name="connsiteX3" fmla="*/ 85725 w 114300"/>
                <a:gd name="connsiteY3" fmla="*/ 11176 h 49276"/>
                <a:gd name="connsiteX4" fmla="*/ 114300 w 114300"/>
                <a:gd name="connsiteY4" fmla="*/ 49276 h 4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49276">
                  <a:moveTo>
                    <a:pt x="0" y="30226"/>
                  </a:moveTo>
                  <a:cubicBezTo>
                    <a:pt x="9525" y="27051"/>
                    <a:pt x="19595" y="25191"/>
                    <a:pt x="28575" y="20701"/>
                  </a:cubicBezTo>
                  <a:cubicBezTo>
                    <a:pt x="38814" y="15581"/>
                    <a:pt x="45858" y="3533"/>
                    <a:pt x="57150" y="1651"/>
                  </a:cubicBezTo>
                  <a:cubicBezTo>
                    <a:pt x="67054" y="0"/>
                    <a:pt x="76200" y="8001"/>
                    <a:pt x="85725" y="11176"/>
                  </a:cubicBezTo>
                  <a:cubicBezTo>
                    <a:pt x="97495" y="46486"/>
                    <a:pt x="86270" y="35261"/>
                    <a:pt x="114300" y="4927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9" name="Freihandform 818"/>
            <p:cNvSpPr/>
            <p:nvPr/>
          </p:nvSpPr>
          <p:spPr>
            <a:xfrm rot="21054155">
              <a:off x="22776650" y="13501920"/>
              <a:ext cx="276732" cy="82498"/>
            </a:xfrm>
            <a:custGeom>
              <a:avLst/>
              <a:gdLst>
                <a:gd name="connsiteX0" fmla="*/ 209550 w 209550"/>
                <a:gd name="connsiteY0" fmla="*/ 57150 h 76200"/>
                <a:gd name="connsiteX1" fmla="*/ 171450 w 209550"/>
                <a:gd name="connsiteY1" fmla="*/ 47625 h 76200"/>
                <a:gd name="connsiteX2" fmla="*/ 161925 w 209550"/>
                <a:gd name="connsiteY2" fmla="*/ 19050 h 76200"/>
                <a:gd name="connsiteX3" fmla="*/ 133350 w 209550"/>
                <a:gd name="connsiteY3" fmla="*/ 0 h 76200"/>
                <a:gd name="connsiteX4" fmla="*/ 57150 w 209550"/>
                <a:gd name="connsiteY4" fmla="*/ 9525 h 76200"/>
                <a:gd name="connsiteX5" fmla="*/ 28575 w 209550"/>
                <a:gd name="connsiteY5" fmla="*/ 66675 h 76200"/>
                <a:gd name="connsiteX6" fmla="*/ 0 w 209550"/>
                <a:gd name="connsiteY6" fmla="*/ 76200 h 76200"/>
                <a:gd name="connsiteX7" fmla="*/ 9525 w 209550"/>
                <a:gd name="connsiteY7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" h="76200">
                  <a:moveTo>
                    <a:pt x="209550" y="57150"/>
                  </a:moveTo>
                  <a:cubicBezTo>
                    <a:pt x="196850" y="53975"/>
                    <a:pt x="181672" y="55803"/>
                    <a:pt x="171450" y="47625"/>
                  </a:cubicBezTo>
                  <a:cubicBezTo>
                    <a:pt x="163610" y="41353"/>
                    <a:pt x="168197" y="26890"/>
                    <a:pt x="161925" y="19050"/>
                  </a:cubicBezTo>
                  <a:cubicBezTo>
                    <a:pt x="154774" y="10111"/>
                    <a:pt x="142875" y="6350"/>
                    <a:pt x="133350" y="0"/>
                  </a:cubicBezTo>
                  <a:cubicBezTo>
                    <a:pt x="107950" y="3175"/>
                    <a:pt x="80917" y="18"/>
                    <a:pt x="57150" y="9525"/>
                  </a:cubicBezTo>
                  <a:cubicBezTo>
                    <a:pt x="27707" y="21302"/>
                    <a:pt x="45951" y="49299"/>
                    <a:pt x="28575" y="66675"/>
                  </a:cubicBezTo>
                  <a:cubicBezTo>
                    <a:pt x="21475" y="73775"/>
                    <a:pt x="9525" y="73025"/>
                    <a:pt x="0" y="76200"/>
                  </a:cubicBezTo>
                  <a:lnTo>
                    <a:pt x="9525" y="3810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0" name="Freihandform 819"/>
            <p:cNvSpPr/>
            <p:nvPr/>
          </p:nvSpPr>
          <p:spPr>
            <a:xfrm rot="21054155">
              <a:off x="24168354" y="13458644"/>
              <a:ext cx="226417" cy="53348"/>
            </a:xfrm>
            <a:custGeom>
              <a:avLst/>
              <a:gdLst>
                <a:gd name="connsiteX0" fmla="*/ 0 w 171450"/>
                <a:gd name="connsiteY0" fmla="*/ 49276 h 49276"/>
                <a:gd name="connsiteX1" fmla="*/ 28575 w 171450"/>
                <a:gd name="connsiteY1" fmla="*/ 39751 h 49276"/>
                <a:gd name="connsiteX2" fmla="*/ 57150 w 171450"/>
                <a:gd name="connsiteY2" fmla="*/ 20701 h 49276"/>
                <a:gd name="connsiteX3" fmla="*/ 85725 w 171450"/>
                <a:gd name="connsiteY3" fmla="*/ 39751 h 49276"/>
                <a:gd name="connsiteX4" fmla="*/ 104775 w 171450"/>
                <a:gd name="connsiteY4" fmla="*/ 11176 h 49276"/>
                <a:gd name="connsiteX5" fmla="*/ 133350 w 171450"/>
                <a:gd name="connsiteY5" fmla="*/ 1651 h 49276"/>
                <a:gd name="connsiteX6" fmla="*/ 171450 w 171450"/>
                <a:gd name="connsiteY6" fmla="*/ 30226 h 4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49276">
                  <a:moveTo>
                    <a:pt x="0" y="49276"/>
                  </a:moveTo>
                  <a:cubicBezTo>
                    <a:pt x="9525" y="46101"/>
                    <a:pt x="19595" y="44241"/>
                    <a:pt x="28575" y="39751"/>
                  </a:cubicBezTo>
                  <a:cubicBezTo>
                    <a:pt x="38814" y="34631"/>
                    <a:pt x="45702" y="20701"/>
                    <a:pt x="57150" y="20701"/>
                  </a:cubicBezTo>
                  <a:cubicBezTo>
                    <a:pt x="68598" y="20701"/>
                    <a:pt x="76200" y="33401"/>
                    <a:pt x="85725" y="39751"/>
                  </a:cubicBezTo>
                  <a:cubicBezTo>
                    <a:pt x="92075" y="30226"/>
                    <a:pt x="95836" y="18327"/>
                    <a:pt x="104775" y="11176"/>
                  </a:cubicBezTo>
                  <a:cubicBezTo>
                    <a:pt x="112615" y="4904"/>
                    <a:pt x="123446" y="0"/>
                    <a:pt x="133350" y="1651"/>
                  </a:cubicBezTo>
                  <a:cubicBezTo>
                    <a:pt x="146274" y="3805"/>
                    <a:pt x="161434" y="20210"/>
                    <a:pt x="171450" y="3022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1" name="Freihandform 820"/>
            <p:cNvSpPr/>
            <p:nvPr/>
          </p:nvSpPr>
          <p:spPr>
            <a:xfrm rot="21054155">
              <a:off x="22880953" y="13689012"/>
              <a:ext cx="208082" cy="61873"/>
            </a:xfrm>
            <a:custGeom>
              <a:avLst/>
              <a:gdLst>
                <a:gd name="connsiteX0" fmla="*/ 123825 w 157566"/>
                <a:gd name="connsiteY0" fmla="*/ 47625 h 57150"/>
                <a:gd name="connsiteX1" fmla="*/ 152400 w 157566"/>
                <a:gd name="connsiteY1" fmla="*/ 38100 h 57150"/>
                <a:gd name="connsiteX2" fmla="*/ 95250 w 157566"/>
                <a:gd name="connsiteY2" fmla="*/ 0 h 57150"/>
                <a:gd name="connsiteX3" fmla="*/ 66675 w 157566"/>
                <a:gd name="connsiteY3" fmla="*/ 9525 h 57150"/>
                <a:gd name="connsiteX4" fmla="*/ 19050 w 157566"/>
                <a:gd name="connsiteY4" fmla="*/ 19050 h 57150"/>
                <a:gd name="connsiteX5" fmla="*/ 9525 w 157566"/>
                <a:gd name="connsiteY5" fmla="*/ 47625 h 57150"/>
                <a:gd name="connsiteX6" fmla="*/ 0 w 157566"/>
                <a:gd name="connsiteY6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66" h="57150">
                  <a:moveTo>
                    <a:pt x="123825" y="47625"/>
                  </a:moveTo>
                  <a:cubicBezTo>
                    <a:pt x="133350" y="44450"/>
                    <a:pt x="157566" y="46709"/>
                    <a:pt x="152400" y="38100"/>
                  </a:cubicBezTo>
                  <a:cubicBezTo>
                    <a:pt x="140620" y="18467"/>
                    <a:pt x="95250" y="0"/>
                    <a:pt x="95250" y="0"/>
                  </a:cubicBezTo>
                  <a:cubicBezTo>
                    <a:pt x="85725" y="3175"/>
                    <a:pt x="76415" y="7090"/>
                    <a:pt x="66675" y="9525"/>
                  </a:cubicBezTo>
                  <a:cubicBezTo>
                    <a:pt x="50969" y="13452"/>
                    <a:pt x="32520" y="10070"/>
                    <a:pt x="19050" y="19050"/>
                  </a:cubicBezTo>
                  <a:cubicBezTo>
                    <a:pt x="10696" y="24619"/>
                    <a:pt x="14015" y="38645"/>
                    <a:pt x="9525" y="47625"/>
                  </a:cubicBezTo>
                  <a:cubicBezTo>
                    <a:pt x="7517" y="51641"/>
                    <a:pt x="3175" y="53975"/>
                    <a:pt x="0" y="5715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22" name="Gerade Verbindung 821"/>
          <p:cNvCxnSpPr/>
          <p:nvPr/>
        </p:nvCxnSpPr>
        <p:spPr>
          <a:xfrm rot="5400000" flipH="1" flipV="1">
            <a:off x="25761167" y="33681626"/>
            <a:ext cx="1800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Gerade Verbindung 824"/>
          <p:cNvCxnSpPr/>
          <p:nvPr/>
        </p:nvCxnSpPr>
        <p:spPr>
          <a:xfrm rot="5400000" flipH="1" flipV="1">
            <a:off x="25761167" y="30729298"/>
            <a:ext cx="1800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6" name="Gerade Verbindung 825"/>
          <p:cNvCxnSpPr/>
          <p:nvPr/>
        </p:nvCxnSpPr>
        <p:spPr>
          <a:xfrm rot="5400000" flipH="1" flipV="1">
            <a:off x="25761167" y="36705962"/>
            <a:ext cx="1800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7" name="Gruppieren 131"/>
          <p:cNvGrpSpPr/>
          <p:nvPr/>
        </p:nvGrpSpPr>
        <p:grpSpPr>
          <a:xfrm>
            <a:off x="24645043" y="33285582"/>
            <a:ext cx="1656185" cy="794295"/>
            <a:chOff x="23801221" y="4619538"/>
            <a:chExt cx="1911223" cy="794295"/>
          </a:xfrm>
        </p:grpSpPr>
        <p:grpSp>
          <p:nvGrpSpPr>
            <p:cNvPr id="828" name="Gruppieren 113"/>
            <p:cNvGrpSpPr/>
            <p:nvPr/>
          </p:nvGrpSpPr>
          <p:grpSpPr>
            <a:xfrm>
              <a:off x="24068979" y="4698406"/>
              <a:ext cx="1343769" cy="288032"/>
              <a:chOff x="24068979" y="4698406"/>
              <a:chExt cx="1343769" cy="288032"/>
            </a:xfrm>
          </p:grpSpPr>
          <p:cxnSp>
            <p:nvCxnSpPr>
              <p:cNvPr id="844" name="Gerade Verbindung 843"/>
              <p:cNvCxnSpPr/>
              <p:nvPr/>
            </p:nvCxnSpPr>
            <p:spPr>
              <a:xfrm>
                <a:off x="24068979" y="4914430"/>
                <a:ext cx="709084" cy="684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Gerade Verbindung 844"/>
              <p:cNvCxnSpPr/>
              <p:nvPr/>
            </p:nvCxnSpPr>
            <p:spPr>
              <a:xfrm flipV="1">
                <a:off x="24764676" y="4698406"/>
                <a:ext cx="648072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9" name="Gruppieren 114"/>
            <p:cNvGrpSpPr/>
            <p:nvPr/>
          </p:nvGrpSpPr>
          <p:grpSpPr>
            <a:xfrm>
              <a:off x="24093362" y="4842422"/>
              <a:ext cx="1343769" cy="288032"/>
              <a:chOff x="24068979" y="4698406"/>
              <a:chExt cx="1343769" cy="288032"/>
            </a:xfrm>
          </p:grpSpPr>
          <p:cxnSp>
            <p:nvCxnSpPr>
              <p:cNvPr id="842" name="Gerade Verbindung 841"/>
              <p:cNvCxnSpPr/>
              <p:nvPr/>
            </p:nvCxnSpPr>
            <p:spPr>
              <a:xfrm>
                <a:off x="24068979" y="4914430"/>
                <a:ext cx="709084" cy="684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Gerade Verbindung 842"/>
              <p:cNvCxnSpPr/>
              <p:nvPr/>
            </p:nvCxnSpPr>
            <p:spPr>
              <a:xfrm flipV="1">
                <a:off x="24764676" y="4698406"/>
                <a:ext cx="648072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0" name="Gerade Verbindung 829"/>
            <p:cNvCxnSpPr/>
            <p:nvPr/>
          </p:nvCxnSpPr>
          <p:spPr>
            <a:xfrm>
              <a:off x="24097554" y="5202462"/>
              <a:ext cx="709084" cy="684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Gerade Verbindung 830"/>
            <p:cNvCxnSpPr/>
            <p:nvPr/>
          </p:nvCxnSpPr>
          <p:spPr>
            <a:xfrm flipV="1">
              <a:off x="24793251" y="4976913"/>
              <a:ext cx="648072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Gerade Verbindung 831"/>
            <p:cNvCxnSpPr/>
            <p:nvPr/>
          </p:nvCxnSpPr>
          <p:spPr>
            <a:xfrm>
              <a:off x="24093362" y="5345337"/>
              <a:ext cx="709084" cy="684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Gerade Verbindung 832"/>
            <p:cNvCxnSpPr/>
            <p:nvPr/>
          </p:nvCxnSpPr>
          <p:spPr>
            <a:xfrm flipV="1">
              <a:off x="24789059" y="5119788"/>
              <a:ext cx="648072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4" name="Freihandform 833"/>
            <p:cNvSpPr/>
            <p:nvPr/>
          </p:nvSpPr>
          <p:spPr>
            <a:xfrm rot="9020383">
              <a:off x="25370785" y="4619538"/>
              <a:ext cx="276732" cy="82498"/>
            </a:xfrm>
            <a:custGeom>
              <a:avLst/>
              <a:gdLst>
                <a:gd name="connsiteX0" fmla="*/ 209550 w 209550"/>
                <a:gd name="connsiteY0" fmla="*/ 57150 h 76200"/>
                <a:gd name="connsiteX1" fmla="*/ 171450 w 209550"/>
                <a:gd name="connsiteY1" fmla="*/ 47625 h 76200"/>
                <a:gd name="connsiteX2" fmla="*/ 161925 w 209550"/>
                <a:gd name="connsiteY2" fmla="*/ 19050 h 76200"/>
                <a:gd name="connsiteX3" fmla="*/ 133350 w 209550"/>
                <a:gd name="connsiteY3" fmla="*/ 0 h 76200"/>
                <a:gd name="connsiteX4" fmla="*/ 57150 w 209550"/>
                <a:gd name="connsiteY4" fmla="*/ 9525 h 76200"/>
                <a:gd name="connsiteX5" fmla="*/ 28575 w 209550"/>
                <a:gd name="connsiteY5" fmla="*/ 66675 h 76200"/>
                <a:gd name="connsiteX6" fmla="*/ 0 w 209550"/>
                <a:gd name="connsiteY6" fmla="*/ 76200 h 76200"/>
                <a:gd name="connsiteX7" fmla="*/ 9525 w 209550"/>
                <a:gd name="connsiteY7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" h="76200">
                  <a:moveTo>
                    <a:pt x="209550" y="57150"/>
                  </a:moveTo>
                  <a:cubicBezTo>
                    <a:pt x="196850" y="53975"/>
                    <a:pt x="181672" y="55803"/>
                    <a:pt x="171450" y="47625"/>
                  </a:cubicBezTo>
                  <a:cubicBezTo>
                    <a:pt x="163610" y="41353"/>
                    <a:pt x="168197" y="26890"/>
                    <a:pt x="161925" y="19050"/>
                  </a:cubicBezTo>
                  <a:cubicBezTo>
                    <a:pt x="154774" y="10111"/>
                    <a:pt x="142875" y="6350"/>
                    <a:pt x="133350" y="0"/>
                  </a:cubicBezTo>
                  <a:cubicBezTo>
                    <a:pt x="107950" y="3175"/>
                    <a:pt x="80917" y="18"/>
                    <a:pt x="57150" y="9525"/>
                  </a:cubicBezTo>
                  <a:cubicBezTo>
                    <a:pt x="27707" y="21302"/>
                    <a:pt x="45951" y="49299"/>
                    <a:pt x="28575" y="66675"/>
                  </a:cubicBezTo>
                  <a:cubicBezTo>
                    <a:pt x="21475" y="73775"/>
                    <a:pt x="9525" y="73025"/>
                    <a:pt x="0" y="76200"/>
                  </a:cubicBezTo>
                  <a:lnTo>
                    <a:pt x="9525" y="3810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5" name="Freihandform 109"/>
            <p:cNvSpPr/>
            <p:nvPr/>
          </p:nvSpPr>
          <p:spPr>
            <a:xfrm rot="9255458">
              <a:off x="25442361" y="4796233"/>
              <a:ext cx="270083" cy="85797"/>
            </a:xfrm>
            <a:custGeom>
              <a:avLst/>
              <a:gdLst>
                <a:gd name="connsiteX0" fmla="*/ 0 w 204515"/>
                <a:gd name="connsiteY0" fmla="*/ 65232 h 79247"/>
                <a:gd name="connsiteX1" fmla="*/ 57150 w 204515"/>
                <a:gd name="connsiteY1" fmla="*/ 46182 h 79247"/>
                <a:gd name="connsiteX2" fmla="*/ 104775 w 204515"/>
                <a:gd name="connsiteY2" fmla="*/ 8082 h 79247"/>
                <a:gd name="connsiteX3" fmla="*/ 142875 w 204515"/>
                <a:gd name="connsiteY3" fmla="*/ 46182 h 79247"/>
                <a:gd name="connsiteX4" fmla="*/ 171450 w 204515"/>
                <a:gd name="connsiteY4" fmla="*/ 65232 h 79247"/>
                <a:gd name="connsiteX5" fmla="*/ 200025 w 204515"/>
                <a:gd name="connsiteY5" fmla="*/ 74757 h 79247"/>
                <a:gd name="connsiteX6" fmla="*/ 180975 w 204515"/>
                <a:gd name="connsiteY6" fmla="*/ 74757 h 7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15" h="79247">
                  <a:moveTo>
                    <a:pt x="0" y="65232"/>
                  </a:moveTo>
                  <a:cubicBezTo>
                    <a:pt x="19050" y="58882"/>
                    <a:pt x="46011" y="62890"/>
                    <a:pt x="57150" y="46182"/>
                  </a:cubicBezTo>
                  <a:cubicBezTo>
                    <a:pt x="81769" y="9253"/>
                    <a:pt x="65340" y="21227"/>
                    <a:pt x="104775" y="8082"/>
                  </a:cubicBezTo>
                  <a:cubicBezTo>
                    <a:pt x="167120" y="28864"/>
                    <a:pt x="105930" y="0"/>
                    <a:pt x="142875" y="46182"/>
                  </a:cubicBezTo>
                  <a:cubicBezTo>
                    <a:pt x="150026" y="55121"/>
                    <a:pt x="161211" y="60112"/>
                    <a:pt x="171450" y="65232"/>
                  </a:cubicBezTo>
                  <a:cubicBezTo>
                    <a:pt x="180430" y="69722"/>
                    <a:pt x="192925" y="67657"/>
                    <a:pt x="200025" y="74757"/>
                  </a:cubicBezTo>
                  <a:cubicBezTo>
                    <a:pt x="204515" y="79247"/>
                    <a:pt x="187325" y="74757"/>
                    <a:pt x="180975" y="7475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6" name="Freihandform 835"/>
            <p:cNvSpPr/>
            <p:nvPr/>
          </p:nvSpPr>
          <p:spPr>
            <a:xfrm rot="19883346">
              <a:off x="25300676" y="4961758"/>
              <a:ext cx="327047" cy="121657"/>
            </a:xfrm>
            <a:custGeom>
              <a:avLst/>
              <a:gdLst>
                <a:gd name="connsiteX0" fmla="*/ 0 w 247650"/>
                <a:gd name="connsiteY0" fmla="*/ 0 h 112370"/>
                <a:gd name="connsiteX1" fmla="*/ 38100 w 247650"/>
                <a:gd name="connsiteY1" fmla="*/ 9525 h 112370"/>
                <a:gd name="connsiteX2" fmla="*/ 142875 w 247650"/>
                <a:gd name="connsiteY2" fmla="*/ 19050 h 112370"/>
                <a:gd name="connsiteX3" fmla="*/ 200025 w 247650"/>
                <a:gd name="connsiteY3" fmla="*/ 38100 h 112370"/>
                <a:gd name="connsiteX4" fmla="*/ 238125 w 247650"/>
                <a:gd name="connsiteY4" fmla="*/ 85725 h 112370"/>
                <a:gd name="connsiteX5" fmla="*/ 247650 w 247650"/>
                <a:gd name="connsiteY5" fmla="*/ 85725 h 11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112370">
                  <a:moveTo>
                    <a:pt x="0" y="0"/>
                  </a:moveTo>
                  <a:cubicBezTo>
                    <a:pt x="12700" y="3175"/>
                    <a:pt x="25124" y="7795"/>
                    <a:pt x="38100" y="9525"/>
                  </a:cubicBezTo>
                  <a:cubicBezTo>
                    <a:pt x="72861" y="14160"/>
                    <a:pt x="108340" y="12956"/>
                    <a:pt x="142875" y="19050"/>
                  </a:cubicBezTo>
                  <a:cubicBezTo>
                    <a:pt x="162650" y="22540"/>
                    <a:pt x="200025" y="38100"/>
                    <a:pt x="200025" y="38100"/>
                  </a:cubicBezTo>
                  <a:cubicBezTo>
                    <a:pt x="212403" y="112370"/>
                    <a:pt x="190603" y="97605"/>
                    <a:pt x="238125" y="85725"/>
                  </a:cubicBezTo>
                  <a:cubicBezTo>
                    <a:pt x="241205" y="84955"/>
                    <a:pt x="244475" y="85725"/>
                    <a:pt x="247650" y="85725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7" name="Freihandform 836"/>
            <p:cNvSpPr/>
            <p:nvPr/>
          </p:nvSpPr>
          <p:spPr>
            <a:xfrm rot="10910180">
              <a:off x="23801221" y="4885498"/>
              <a:ext cx="311822" cy="81439"/>
            </a:xfrm>
            <a:custGeom>
              <a:avLst/>
              <a:gdLst>
                <a:gd name="connsiteX0" fmla="*/ 219075 w 236121"/>
                <a:gd name="connsiteY0" fmla="*/ 28575 h 75222"/>
                <a:gd name="connsiteX1" fmla="*/ 152400 w 236121"/>
                <a:gd name="connsiteY1" fmla="*/ 9525 h 75222"/>
                <a:gd name="connsiteX2" fmla="*/ 123825 w 236121"/>
                <a:gd name="connsiteY2" fmla="*/ 0 h 75222"/>
                <a:gd name="connsiteX3" fmla="*/ 95250 w 236121"/>
                <a:gd name="connsiteY3" fmla="*/ 19050 h 75222"/>
                <a:gd name="connsiteX4" fmla="*/ 66675 w 236121"/>
                <a:gd name="connsiteY4" fmla="*/ 28575 h 75222"/>
                <a:gd name="connsiteX5" fmla="*/ 0 w 236121"/>
                <a:gd name="connsiteY5" fmla="*/ 57150 h 7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121" h="75222">
                  <a:moveTo>
                    <a:pt x="219075" y="28575"/>
                  </a:moveTo>
                  <a:cubicBezTo>
                    <a:pt x="150562" y="5737"/>
                    <a:pt x="236121" y="33445"/>
                    <a:pt x="152400" y="9525"/>
                  </a:cubicBezTo>
                  <a:cubicBezTo>
                    <a:pt x="142746" y="6767"/>
                    <a:pt x="133350" y="3175"/>
                    <a:pt x="123825" y="0"/>
                  </a:cubicBezTo>
                  <a:cubicBezTo>
                    <a:pt x="114300" y="6350"/>
                    <a:pt x="105489" y="13930"/>
                    <a:pt x="95250" y="19050"/>
                  </a:cubicBezTo>
                  <a:cubicBezTo>
                    <a:pt x="86270" y="23540"/>
                    <a:pt x="73775" y="21475"/>
                    <a:pt x="66675" y="28575"/>
                  </a:cubicBezTo>
                  <a:cubicBezTo>
                    <a:pt x="20028" y="75222"/>
                    <a:pt x="126195" y="57150"/>
                    <a:pt x="0" y="5715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8" name="Freihandform 837"/>
            <p:cNvSpPr/>
            <p:nvPr/>
          </p:nvSpPr>
          <p:spPr>
            <a:xfrm rot="10554807">
              <a:off x="25366348" y="5063422"/>
              <a:ext cx="311822" cy="81439"/>
            </a:xfrm>
            <a:custGeom>
              <a:avLst/>
              <a:gdLst>
                <a:gd name="connsiteX0" fmla="*/ 219075 w 236121"/>
                <a:gd name="connsiteY0" fmla="*/ 28575 h 75222"/>
                <a:gd name="connsiteX1" fmla="*/ 152400 w 236121"/>
                <a:gd name="connsiteY1" fmla="*/ 9525 h 75222"/>
                <a:gd name="connsiteX2" fmla="*/ 123825 w 236121"/>
                <a:gd name="connsiteY2" fmla="*/ 0 h 75222"/>
                <a:gd name="connsiteX3" fmla="*/ 95250 w 236121"/>
                <a:gd name="connsiteY3" fmla="*/ 19050 h 75222"/>
                <a:gd name="connsiteX4" fmla="*/ 66675 w 236121"/>
                <a:gd name="connsiteY4" fmla="*/ 28575 h 75222"/>
                <a:gd name="connsiteX5" fmla="*/ 0 w 236121"/>
                <a:gd name="connsiteY5" fmla="*/ 57150 h 7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121" h="75222">
                  <a:moveTo>
                    <a:pt x="219075" y="28575"/>
                  </a:moveTo>
                  <a:cubicBezTo>
                    <a:pt x="150562" y="5737"/>
                    <a:pt x="236121" y="33445"/>
                    <a:pt x="152400" y="9525"/>
                  </a:cubicBezTo>
                  <a:cubicBezTo>
                    <a:pt x="142746" y="6767"/>
                    <a:pt x="133350" y="3175"/>
                    <a:pt x="123825" y="0"/>
                  </a:cubicBezTo>
                  <a:cubicBezTo>
                    <a:pt x="114300" y="6350"/>
                    <a:pt x="105489" y="13930"/>
                    <a:pt x="95250" y="19050"/>
                  </a:cubicBezTo>
                  <a:cubicBezTo>
                    <a:pt x="86270" y="23540"/>
                    <a:pt x="73775" y="21475"/>
                    <a:pt x="66675" y="28575"/>
                  </a:cubicBezTo>
                  <a:cubicBezTo>
                    <a:pt x="20028" y="75222"/>
                    <a:pt x="126195" y="57150"/>
                    <a:pt x="0" y="5715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9" name="Freihandform 838"/>
            <p:cNvSpPr/>
            <p:nvPr/>
          </p:nvSpPr>
          <p:spPr>
            <a:xfrm rot="21054155">
              <a:off x="23926960" y="5035998"/>
              <a:ext cx="201260" cy="41249"/>
            </a:xfrm>
            <a:custGeom>
              <a:avLst/>
              <a:gdLst>
                <a:gd name="connsiteX0" fmla="*/ 152400 w 152400"/>
                <a:gd name="connsiteY0" fmla="*/ 38100 h 38100"/>
                <a:gd name="connsiteX1" fmla="*/ 66675 w 152400"/>
                <a:gd name="connsiteY1" fmla="*/ 0 h 38100"/>
                <a:gd name="connsiteX2" fmla="*/ 38100 w 152400"/>
                <a:gd name="connsiteY2" fmla="*/ 9525 h 38100"/>
                <a:gd name="connsiteX3" fmla="*/ 0 w 15240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2400" y="38100"/>
                  </a:moveTo>
                  <a:cubicBezTo>
                    <a:pt x="84390" y="15430"/>
                    <a:pt x="111958" y="30189"/>
                    <a:pt x="66675" y="0"/>
                  </a:cubicBezTo>
                  <a:cubicBezTo>
                    <a:pt x="57150" y="3175"/>
                    <a:pt x="47080" y="5035"/>
                    <a:pt x="38100" y="9525"/>
                  </a:cubicBezTo>
                  <a:cubicBezTo>
                    <a:pt x="16559" y="20295"/>
                    <a:pt x="13395" y="24705"/>
                    <a:pt x="0" y="3810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0" name="Freihandform 839"/>
            <p:cNvSpPr/>
            <p:nvPr/>
          </p:nvSpPr>
          <p:spPr>
            <a:xfrm rot="10910180">
              <a:off x="23906710" y="5340566"/>
              <a:ext cx="226417" cy="53349"/>
            </a:xfrm>
            <a:custGeom>
              <a:avLst/>
              <a:gdLst>
                <a:gd name="connsiteX0" fmla="*/ 0 w 171450"/>
                <a:gd name="connsiteY0" fmla="*/ 49276 h 49276"/>
                <a:gd name="connsiteX1" fmla="*/ 28575 w 171450"/>
                <a:gd name="connsiteY1" fmla="*/ 39751 h 49276"/>
                <a:gd name="connsiteX2" fmla="*/ 57150 w 171450"/>
                <a:gd name="connsiteY2" fmla="*/ 20701 h 49276"/>
                <a:gd name="connsiteX3" fmla="*/ 85725 w 171450"/>
                <a:gd name="connsiteY3" fmla="*/ 39751 h 49276"/>
                <a:gd name="connsiteX4" fmla="*/ 104775 w 171450"/>
                <a:gd name="connsiteY4" fmla="*/ 11176 h 49276"/>
                <a:gd name="connsiteX5" fmla="*/ 133350 w 171450"/>
                <a:gd name="connsiteY5" fmla="*/ 1651 h 49276"/>
                <a:gd name="connsiteX6" fmla="*/ 171450 w 171450"/>
                <a:gd name="connsiteY6" fmla="*/ 30226 h 4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49276">
                  <a:moveTo>
                    <a:pt x="0" y="49276"/>
                  </a:moveTo>
                  <a:cubicBezTo>
                    <a:pt x="9525" y="46101"/>
                    <a:pt x="19595" y="44241"/>
                    <a:pt x="28575" y="39751"/>
                  </a:cubicBezTo>
                  <a:cubicBezTo>
                    <a:pt x="38814" y="34631"/>
                    <a:pt x="45702" y="20701"/>
                    <a:pt x="57150" y="20701"/>
                  </a:cubicBezTo>
                  <a:cubicBezTo>
                    <a:pt x="68598" y="20701"/>
                    <a:pt x="76200" y="33401"/>
                    <a:pt x="85725" y="39751"/>
                  </a:cubicBezTo>
                  <a:cubicBezTo>
                    <a:pt x="92075" y="30226"/>
                    <a:pt x="95836" y="18327"/>
                    <a:pt x="104775" y="11176"/>
                  </a:cubicBezTo>
                  <a:cubicBezTo>
                    <a:pt x="112615" y="4904"/>
                    <a:pt x="123446" y="0"/>
                    <a:pt x="133350" y="1651"/>
                  </a:cubicBezTo>
                  <a:cubicBezTo>
                    <a:pt x="146274" y="3805"/>
                    <a:pt x="161434" y="20210"/>
                    <a:pt x="171450" y="3022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1" name="Freihandform 109"/>
            <p:cNvSpPr/>
            <p:nvPr/>
          </p:nvSpPr>
          <p:spPr>
            <a:xfrm rot="10910180">
              <a:off x="23854260" y="5178191"/>
              <a:ext cx="270083" cy="85797"/>
            </a:xfrm>
            <a:custGeom>
              <a:avLst/>
              <a:gdLst>
                <a:gd name="connsiteX0" fmla="*/ 0 w 204515"/>
                <a:gd name="connsiteY0" fmla="*/ 65232 h 79247"/>
                <a:gd name="connsiteX1" fmla="*/ 57150 w 204515"/>
                <a:gd name="connsiteY1" fmla="*/ 46182 h 79247"/>
                <a:gd name="connsiteX2" fmla="*/ 104775 w 204515"/>
                <a:gd name="connsiteY2" fmla="*/ 8082 h 79247"/>
                <a:gd name="connsiteX3" fmla="*/ 142875 w 204515"/>
                <a:gd name="connsiteY3" fmla="*/ 46182 h 79247"/>
                <a:gd name="connsiteX4" fmla="*/ 171450 w 204515"/>
                <a:gd name="connsiteY4" fmla="*/ 65232 h 79247"/>
                <a:gd name="connsiteX5" fmla="*/ 200025 w 204515"/>
                <a:gd name="connsiteY5" fmla="*/ 74757 h 79247"/>
                <a:gd name="connsiteX6" fmla="*/ 180975 w 204515"/>
                <a:gd name="connsiteY6" fmla="*/ 74757 h 7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15" h="79247">
                  <a:moveTo>
                    <a:pt x="0" y="65232"/>
                  </a:moveTo>
                  <a:cubicBezTo>
                    <a:pt x="19050" y="58882"/>
                    <a:pt x="46011" y="62890"/>
                    <a:pt x="57150" y="46182"/>
                  </a:cubicBezTo>
                  <a:cubicBezTo>
                    <a:pt x="81769" y="9253"/>
                    <a:pt x="65340" y="21227"/>
                    <a:pt x="104775" y="8082"/>
                  </a:cubicBezTo>
                  <a:cubicBezTo>
                    <a:pt x="167120" y="28864"/>
                    <a:pt x="105930" y="0"/>
                    <a:pt x="142875" y="46182"/>
                  </a:cubicBezTo>
                  <a:cubicBezTo>
                    <a:pt x="150026" y="55121"/>
                    <a:pt x="161211" y="60112"/>
                    <a:pt x="171450" y="65232"/>
                  </a:cubicBezTo>
                  <a:cubicBezTo>
                    <a:pt x="180430" y="69722"/>
                    <a:pt x="192925" y="67657"/>
                    <a:pt x="200025" y="74757"/>
                  </a:cubicBezTo>
                  <a:cubicBezTo>
                    <a:pt x="204515" y="79247"/>
                    <a:pt x="187325" y="74757"/>
                    <a:pt x="180975" y="7475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46" name="Gruppieren 845"/>
          <p:cNvGrpSpPr/>
          <p:nvPr/>
        </p:nvGrpSpPr>
        <p:grpSpPr>
          <a:xfrm>
            <a:off x="25005083" y="30621286"/>
            <a:ext cx="754742" cy="523486"/>
            <a:chOff x="6501152" y="16543532"/>
            <a:chExt cx="754742" cy="523486"/>
          </a:xfrm>
        </p:grpSpPr>
        <p:cxnSp>
          <p:nvCxnSpPr>
            <p:cNvPr id="847" name="Gerade Verbindung 846"/>
            <p:cNvCxnSpPr/>
            <p:nvPr/>
          </p:nvCxnSpPr>
          <p:spPr>
            <a:xfrm>
              <a:off x="6539420" y="16579726"/>
              <a:ext cx="648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Gerade Verbindung 847"/>
            <p:cNvCxnSpPr/>
            <p:nvPr/>
          </p:nvCxnSpPr>
          <p:spPr>
            <a:xfrm>
              <a:off x="6539420" y="16732126"/>
              <a:ext cx="648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Gerade Verbindung 848"/>
            <p:cNvCxnSpPr/>
            <p:nvPr/>
          </p:nvCxnSpPr>
          <p:spPr>
            <a:xfrm>
              <a:off x="6539420" y="16884526"/>
              <a:ext cx="648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Gerade Verbindung 849"/>
            <p:cNvCxnSpPr/>
            <p:nvPr/>
          </p:nvCxnSpPr>
          <p:spPr>
            <a:xfrm>
              <a:off x="6539420" y="17036926"/>
              <a:ext cx="648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1" name="Freihandform 850"/>
            <p:cNvSpPr/>
            <p:nvPr/>
          </p:nvSpPr>
          <p:spPr>
            <a:xfrm>
              <a:off x="7180061" y="16564868"/>
              <a:ext cx="57150" cy="10148"/>
            </a:xfrm>
            <a:custGeom>
              <a:avLst/>
              <a:gdLst>
                <a:gd name="connsiteX0" fmla="*/ 0 w 57150"/>
                <a:gd name="connsiteY0" fmla="*/ 10148 h 10148"/>
                <a:gd name="connsiteX1" fmla="*/ 57150 w 57150"/>
                <a:gd name="connsiteY1" fmla="*/ 623 h 1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10148">
                  <a:moveTo>
                    <a:pt x="0" y="10148"/>
                  </a:moveTo>
                  <a:cubicBezTo>
                    <a:pt x="50738" y="0"/>
                    <a:pt x="31436" y="623"/>
                    <a:pt x="57150" y="623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52" name="Freihandform 851"/>
            <p:cNvSpPr/>
            <p:nvPr/>
          </p:nvSpPr>
          <p:spPr>
            <a:xfrm>
              <a:off x="7159126" y="16867758"/>
              <a:ext cx="57150" cy="10148"/>
            </a:xfrm>
            <a:custGeom>
              <a:avLst/>
              <a:gdLst>
                <a:gd name="connsiteX0" fmla="*/ 0 w 57150"/>
                <a:gd name="connsiteY0" fmla="*/ 10148 h 10148"/>
                <a:gd name="connsiteX1" fmla="*/ 57150 w 57150"/>
                <a:gd name="connsiteY1" fmla="*/ 623 h 1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10148">
                  <a:moveTo>
                    <a:pt x="0" y="10148"/>
                  </a:moveTo>
                  <a:cubicBezTo>
                    <a:pt x="50738" y="0"/>
                    <a:pt x="31436" y="623"/>
                    <a:pt x="57150" y="623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53" name="Freihandform 852"/>
            <p:cNvSpPr/>
            <p:nvPr/>
          </p:nvSpPr>
          <p:spPr>
            <a:xfrm rot="10800000">
              <a:off x="6501530" y="16733267"/>
              <a:ext cx="57150" cy="10148"/>
            </a:xfrm>
            <a:custGeom>
              <a:avLst/>
              <a:gdLst>
                <a:gd name="connsiteX0" fmla="*/ 0 w 57150"/>
                <a:gd name="connsiteY0" fmla="*/ 10148 h 10148"/>
                <a:gd name="connsiteX1" fmla="*/ 57150 w 57150"/>
                <a:gd name="connsiteY1" fmla="*/ 623 h 1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10148">
                  <a:moveTo>
                    <a:pt x="0" y="10148"/>
                  </a:moveTo>
                  <a:cubicBezTo>
                    <a:pt x="50738" y="0"/>
                    <a:pt x="31436" y="623"/>
                    <a:pt x="57150" y="623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54" name="Freihandform 853"/>
            <p:cNvSpPr/>
            <p:nvPr/>
          </p:nvSpPr>
          <p:spPr>
            <a:xfrm rot="10800000">
              <a:off x="6501530" y="17035533"/>
              <a:ext cx="57150" cy="10148"/>
            </a:xfrm>
            <a:custGeom>
              <a:avLst/>
              <a:gdLst>
                <a:gd name="connsiteX0" fmla="*/ 0 w 57150"/>
                <a:gd name="connsiteY0" fmla="*/ 10148 h 10148"/>
                <a:gd name="connsiteX1" fmla="*/ 57150 w 57150"/>
                <a:gd name="connsiteY1" fmla="*/ 623 h 1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10148">
                  <a:moveTo>
                    <a:pt x="0" y="10148"/>
                  </a:moveTo>
                  <a:cubicBezTo>
                    <a:pt x="50738" y="0"/>
                    <a:pt x="31436" y="623"/>
                    <a:pt x="57150" y="623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55" name="Freihandform 854"/>
            <p:cNvSpPr/>
            <p:nvPr/>
          </p:nvSpPr>
          <p:spPr>
            <a:xfrm>
              <a:off x="7192657" y="16719722"/>
              <a:ext cx="62860" cy="45719"/>
            </a:xfrm>
            <a:custGeom>
              <a:avLst/>
              <a:gdLst>
                <a:gd name="connsiteX0" fmla="*/ 2262 w 147006"/>
                <a:gd name="connsiteY0" fmla="*/ 20532 h 95078"/>
                <a:gd name="connsiteX1" fmla="*/ 49887 w 147006"/>
                <a:gd name="connsiteY1" fmla="*/ 39582 h 95078"/>
                <a:gd name="connsiteX2" fmla="*/ 107037 w 147006"/>
                <a:gd name="connsiteY2" fmla="*/ 58632 h 9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006" h="95078">
                  <a:moveTo>
                    <a:pt x="2262" y="20532"/>
                  </a:moveTo>
                  <a:cubicBezTo>
                    <a:pt x="63858" y="0"/>
                    <a:pt x="0" y="11075"/>
                    <a:pt x="49887" y="39582"/>
                  </a:cubicBezTo>
                  <a:cubicBezTo>
                    <a:pt x="147006" y="95078"/>
                    <a:pt x="73558" y="25153"/>
                    <a:pt x="107037" y="5863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56" name="Freihandform 855"/>
            <p:cNvSpPr/>
            <p:nvPr/>
          </p:nvSpPr>
          <p:spPr>
            <a:xfrm>
              <a:off x="7193034" y="17021299"/>
              <a:ext cx="62860" cy="45719"/>
            </a:xfrm>
            <a:custGeom>
              <a:avLst/>
              <a:gdLst>
                <a:gd name="connsiteX0" fmla="*/ 2262 w 147006"/>
                <a:gd name="connsiteY0" fmla="*/ 20532 h 95078"/>
                <a:gd name="connsiteX1" fmla="*/ 49887 w 147006"/>
                <a:gd name="connsiteY1" fmla="*/ 39582 h 95078"/>
                <a:gd name="connsiteX2" fmla="*/ 107037 w 147006"/>
                <a:gd name="connsiteY2" fmla="*/ 58632 h 9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006" h="95078">
                  <a:moveTo>
                    <a:pt x="2262" y="20532"/>
                  </a:moveTo>
                  <a:cubicBezTo>
                    <a:pt x="63858" y="0"/>
                    <a:pt x="0" y="11075"/>
                    <a:pt x="49887" y="39582"/>
                  </a:cubicBezTo>
                  <a:cubicBezTo>
                    <a:pt x="147006" y="95078"/>
                    <a:pt x="73558" y="25153"/>
                    <a:pt x="107037" y="5863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57" name="Freihandform 856"/>
            <p:cNvSpPr/>
            <p:nvPr/>
          </p:nvSpPr>
          <p:spPr>
            <a:xfrm>
              <a:off x="6501152" y="16872122"/>
              <a:ext cx="62860" cy="45719"/>
            </a:xfrm>
            <a:custGeom>
              <a:avLst/>
              <a:gdLst>
                <a:gd name="connsiteX0" fmla="*/ 2262 w 147006"/>
                <a:gd name="connsiteY0" fmla="*/ 20532 h 95078"/>
                <a:gd name="connsiteX1" fmla="*/ 49887 w 147006"/>
                <a:gd name="connsiteY1" fmla="*/ 39582 h 95078"/>
                <a:gd name="connsiteX2" fmla="*/ 107037 w 147006"/>
                <a:gd name="connsiteY2" fmla="*/ 58632 h 9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006" h="95078">
                  <a:moveTo>
                    <a:pt x="2262" y="20532"/>
                  </a:moveTo>
                  <a:cubicBezTo>
                    <a:pt x="63858" y="0"/>
                    <a:pt x="0" y="11075"/>
                    <a:pt x="49887" y="39582"/>
                  </a:cubicBezTo>
                  <a:cubicBezTo>
                    <a:pt x="147006" y="95078"/>
                    <a:pt x="73558" y="25153"/>
                    <a:pt x="107037" y="5863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58" name="Freihandform 857"/>
            <p:cNvSpPr/>
            <p:nvPr/>
          </p:nvSpPr>
          <p:spPr>
            <a:xfrm>
              <a:off x="6525535" y="16543532"/>
              <a:ext cx="62860" cy="45719"/>
            </a:xfrm>
            <a:custGeom>
              <a:avLst/>
              <a:gdLst>
                <a:gd name="connsiteX0" fmla="*/ 2262 w 147006"/>
                <a:gd name="connsiteY0" fmla="*/ 20532 h 95078"/>
                <a:gd name="connsiteX1" fmla="*/ 49887 w 147006"/>
                <a:gd name="connsiteY1" fmla="*/ 39582 h 95078"/>
                <a:gd name="connsiteX2" fmla="*/ 107037 w 147006"/>
                <a:gd name="connsiteY2" fmla="*/ 58632 h 9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006" h="95078">
                  <a:moveTo>
                    <a:pt x="2262" y="20532"/>
                  </a:moveTo>
                  <a:cubicBezTo>
                    <a:pt x="63858" y="0"/>
                    <a:pt x="0" y="11075"/>
                    <a:pt x="49887" y="39582"/>
                  </a:cubicBezTo>
                  <a:cubicBezTo>
                    <a:pt x="147006" y="95078"/>
                    <a:pt x="73558" y="25153"/>
                    <a:pt x="107037" y="5863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grpSp>
        <p:nvGrpSpPr>
          <p:cNvPr id="864" name="Gruppieren 386"/>
          <p:cNvGrpSpPr/>
          <p:nvPr/>
        </p:nvGrpSpPr>
        <p:grpSpPr>
          <a:xfrm rot="291159">
            <a:off x="27489671" y="30460625"/>
            <a:ext cx="648072" cy="457200"/>
            <a:chOff x="2339752" y="5708104"/>
            <a:chExt cx="648072" cy="457200"/>
          </a:xfrm>
        </p:grpSpPr>
        <p:cxnSp>
          <p:nvCxnSpPr>
            <p:cNvPr id="865" name="Gerade Verbindung 864"/>
            <p:cNvCxnSpPr/>
            <p:nvPr/>
          </p:nvCxnSpPr>
          <p:spPr>
            <a:xfrm>
              <a:off x="2339752" y="5708104"/>
              <a:ext cx="648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Gerade Verbindung 865"/>
            <p:cNvCxnSpPr/>
            <p:nvPr/>
          </p:nvCxnSpPr>
          <p:spPr>
            <a:xfrm>
              <a:off x="2339752" y="5860504"/>
              <a:ext cx="648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Gerade Verbindung 866"/>
            <p:cNvCxnSpPr/>
            <p:nvPr/>
          </p:nvCxnSpPr>
          <p:spPr>
            <a:xfrm>
              <a:off x="2339752" y="6012904"/>
              <a:ext cx="648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Gerade Verbindung 867"/>
            <p:cNvCxnSpPr/>
            <p:nvPr/>
          </p:nvCxnSpPr>
          <p:spPr>
            <a:xfrm>
              <a:off x="2339752" y="6165304"/>
              <a:ext cx="648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9" name="Gruppieren 137"/>
          <p:cNvGrpSpPr/>
          <p:nvPr/>
        </p:nvGrpSpPr>
        <p:grpSpPr>
          <a:xfrm rot="21304442">
            <a:off x="26980298" y="36188994"/>
            <a:ext cx="2250228" cy="818806"/>
            <a:chOff x="6588224" y="4494994"/>
            <a:chExt cx="2250228" cy="818806"/>
          </a:xfrm>
        </p:grpSpPr>
        <p:grpSp>
          <p:nvGrpSpPr>
            <p:cNvPr id="870" name="Gruppieren 167"/>
            <p:cNvGrpSpPr/>
            <p:nvPr/>
          </p:nvGrpSpPr>
          <p:grpSpPr>
            <a:xfrm>
              <a:off x="7236296" y="4627984"/>
              <a:ext cx="936104" cy="457200"/>
              <a:chOff x="7452320" y="4437112"/>
              <a:chExt cx="648072" cy="457200"/>
            </a:xfrm>
          </p:grpSpPr>
          <p:cxnSp>
            <p:nvCxnSpPr>
              <p:cNvPr id="879" name="Gerade Verbindung 878"/>
              <p:cNvCxnSpPr/>
              <p:nvPr/>
            </p:nvCxnSpPr>
            <p:spPr>
              <a:xfrm>
                <a:off x="7452320" y="4437112"/>
                <a:ext cx="6480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Gerade Verbindung 879"/>
              <p:cNvCxnSpPr/>
              <p:nvPr/>
            </p:nvCxnSpPr>
            <p:spPr>
              <a:xfrm>
                <a:off x="7452320" y="4589512"/>
                <a:ext cx="6480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Gerade Verbindung 880"/>
              <p:cNvCxnSpPr/>
              <p:nvPr/>
            </p:nvCxnSpPr>
            <p:spPr>
              <a:xfrm>
                <a:off x="7452320" y="4741912"/>
                <a:ext cx="6480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Gerade Verbindung 881"/>
              <p:cNvCxnSpPr/>
              <p:nvPr/>
            </p:nvCxnSpPr>
            <p:spPr>
              <a:xfrm>
                <a:off x="7452320" y="4894312"/>
                <a:ext cx="6480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1" name="Freihandform 870"/>
            <p:cNvSpPr/>
            <p:nvPr/>
          </p:nvSpPr>
          <p:spPr>
            <a:xfrm>
              <a:off x="6607274" y="4743684"/>
              <a:ext cx="666750" cy="96901"/>
            </a:xfrm>
            <a:custGeom>
              <a:avLst/>
              <a:gdLst>
                <a:gd name="connsiteX0" fmla="*/ 666750 w 666750"/>
                <a:gd name="connsiteY0" fmla="*/ 30226 h 96901"/>
                <a:gd name="connsiteX1" fmla="*/ 609600 w 666750"/>
                <a:gd name="connsiteY1" fmla="*/ 20701 h 96901"/>
                <a:gd name="connsiteX2" fmla="*/ 581025 w 666750"/>
                <a:gd name="connsiteY2" fmla="*/ 1651 h 96901"/>
                <a:gd name="connsiteX3" fmla="*/ 552450 w 666750"/>
                <a:gd name="connsiteY3" fmla="*/ 11176 h 96901"/>
                <a:gd name="connsiteX4" fmla="*/ 514350 w 666750"/>
                <a:gd name="connsiteY4" fmla="*/ 20701 h 96901"/>
                <a:gd name="connsiteX5" fmla="*/ 485775 w 666750"/>
                <a:gd name="connsiteY5" fmla="*/ 30226 h 96901"/>
                <a:gd name="connsiteX6" fmla="*/ 409575 w 666750"/>
                <a:gd name="connsiteY6" fmla="*/ 49276 h 96901"/>
                <a:gd name="connsiteX7" fmla="*/ 323850 w 666750"/>
                <a:gd name="connsiteY7" fmla="*/ 87376 h 96901"/>
                <a:gd name="connsiteX8" fmla="*/ 295275 w 666750"/>
                <a:gd name="connsiteY8" fmla="*/ 96901 h 96901"/>
                <a:gd name="connsiteX9" fmla="*/ 266700 w 666750"/>
                <a:gd name="connsiteY9" fmla="*/ 87376 h 96901"/>
                <a:gd name="connsiteX10" fmla="*/ 228600 w 666750"/>
                <a:gd name="connsiteY10" fmla="*/ 30226 h 96901"/>
                <a:gd name="connsiteX11" fmla="*/ 171450 w 666750"/>
                <a:gd name="connsiteY11" fmla="*/ 1651 h 96901"/>
                <a:gd name="connsiteX12" fmla="*/ 142875 w 666750"/>
                <a:gd name="connsiteY12" fmla="*/ 11176 h 96901"/>
                <a:gd name="connsiteX13" fmla="*/ 104775 w 666750"/>
                <a:gd name="connsiteY13" fmla="*/ 20701 h 96901"/>
                <a:gd name="connsiteX14" fmla="*/ 47625 w 666750"/>
                <a:gd name="connsiteY14" fmla="*/ 39751 h 96901"/>
                <a:gd name="connsiteX15" fmla="*/ 19050 w 666750"/>
                <a:gd name="connsiteY15" fmla="*/ 49276 h 96901"/>
                <a:gd name="connsiteX16" fmla="*/ 0 w 666750"/>
                <a:gd name="connsiteY16" fmla="*/ 49276 h 9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6750" h="96901">
                  <a:moveTo>
                    <a:pt x="666750" y="30226"/>
                  </a:moveTo>
                  <a:cubicBezTo>
                    <a:pt x="647700" y="27051"/>
                    <a:pt x="627922" y="26808"/>
                    <a:pt x="609600" y="20701"/>
                  </a:cubicBezTo>
                  <a:cubicBezTo>
                    <a:pt x="598740" y="17081"/>
                    <a:pt x="592317" y="3533"/>
                    <a:pt x="581025" y="1651"/>
                  </a:cubicBezTo>
                  <a:cubicBezTo>
                    <a:pt x="571121" y="0"/>
                    <a:pt x="562104" y="8418"/>
                    <a:pt x="552450" y="11176"/>
                  </a:cubicBezTo>
                  <a:cubicBezTo>
                    <a:pt x="539863" y="14772"/>
                    <a:pt x="526937" y="17105"/>
                    <a:pt x="514350" y="20701"/>
                  </a:cubicBezTo>
                  <a:cubicBezTo>
                    <a:pt x="504696" y="23459"/>
                    <a:pt x="495515" y="27791"/>
                    <a:pt x="485775" y="30226"/>
                  </a:cubicBezTo>
                  <a:cubicBezTo>
                    <a:pt x="464038" y="35660"/>
                    <a:pt x="431348" y="38390"/>
                    <a:pt x="409575" y="49276"/>
                  </a:cubicBezTo>
                  <a:cubicBezTo>
                    <a:pt x="319009" y="94559"/>
                    <a:pt x="471292" y="38229"/>
                    <a:pt x="323850" y="87376"/>
                  </a:cubicBezTo>
                  <a:lnTo>
                    <a:pt x="295275" y="96901"/>
                  </a:lnTo>
                  <a:cubicBezTo>
                    <a:pt x="285750" y="93726"/>
                    <a:pt x="273800" y="94476"/>
                    <a:pt x="266700" y="87376"/>
                  </a:cubicBezTo>
                  <a:cubicBezTo>
                    <a:pt x="250511" y="71187"/>
                    <a:pt x="247650" y="42926"/>
                    <a:pt x="228600" y="30226"/>
                  </a:cubicBezTo>
                  <a:cubicBezTo>
                    <a:pt x="191671" y="5607"/>
                    <a:pt x="210885" y="14796"/>
                    <a:pt x="171450" y="1651"/>
                  </a:cubicBezTo>
                  <a:cubicBezTo>
                    <a:pt x="161925" y="4826"/>
                    <a:pt x="152529" y="8418"/>
                    <a:pt x="142875" y="11176"/>
                  </a:cubicBezTo>
                  <a:cubicBezTo>
                    <a:pt x="130288" y="14772"/>
                    <a:pt x="117314" y="16939"/>
                    <a:pt x="104775" y="20701"/>
                  </a:cubicBezTo>
                  <a:cubicBezTo>
                    <a:pt x="85541" y="26471"/>
                    <a:pt x="66675" y="33401"/>
                    <a:pt x="47625" y="39751"/>
                  </a:cubicBezTo>
                  <a:cubicBezTo>
                    <a:pt x="38100" y="42926"/>
                    <a:pt x="29090" y="49276"/>
                    <a:pt x="19050" y="49276"/>
                  </a:cubicBezTo>
                  <a:lnTo>
                    <a:pt x="0" y="49276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72" name="Freihandform 871"/>
            <p:cNvSpPr/>
            <p:nvPr/>
          </p:nvSpPr>
          <p:spPr>
            <a:xfrm>
              <a:off x="6588224" y="4516735"/>
              <a:ext cx="666750" cy="123825"/>
            </a:xfrm>
            <a:custGeom>
              <a:avLst/>
              <a:gdLst>
                <a:gd name="connsiteX0" fmla="*/ 666750 w 666750"/>
                <a:gd name="connsiteY0" fmla="*/ 123825 h 123825"/>
                <a:gd name="connsiteX1" fmla="*/ 638175 w 666750"/>
                <a:gd name="connsiteY1" fmla="*/ 114300 h 123825"/>
                <a:gd name="connsiteX2" fmla="*/ 561975 w 666750"/>
                <a:gd name="connsiteY2" fmla="*/ 104775 h 123825"/>
                <a:gd name="connsiteX3" fmla="*/ 542925 w 666750"/>
                <a:gd name="connsiteY3" fmla="*/ 76200 h 123825"/>
                <a:gd name="connsiteX4" fmla="*/ 514350 w 666750"/>
                <a:gd name="connsiteY4" fmla="*/ 57150 h 123825"/>
                <a:gd name="connsiteX5" fmla="*/ 314325 w 666750"/>
                <a:gd name="connsiteY5" fmla="*/ 57150 h 123825"/>
                <a:gd name="connsiteX6" fmla="*/ 295275 w 666750"/>
                <a:gd name="connsiteY6" fmla="*/ 0 h 123825"/>
                <a:gd name="connsiteX7" fmla="*/ 180975 w 666750"/>
                <a:gd name="connsiteY7" fmla="*/ 9525 h 123825"/>
                <a:gd name="connsiteX8" fmla="*/ 152400 w 666750"/>
                <a:gd name="connsiteY8" fmla="*/ 19050 h 123825"/>
                <a:gd name="connsiteX9" fmla="*/ 142875 w 666750"/>
                <a:gd name="connsiteY9" fmla="*/ 66675 h 123825"/>
                <a:gd name="connsiteX10" fmla="*/ 28575 w 666750"/>
                <a:gd name="connsiteY10" fmla="*/ 9525 h 123825"/>
                <a:gd name="connsiteX11" fmla="*/ 0 w 666750"/>
                <a:gd name="connsiteY11" fmla="*/ 95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666750" y="123825"/>
                  </a:moveTo>
                  <a:cubicBezTo>
                    <a:pt x="657225" y="120650"/>
                    <a:pt x="648053" y="116096"/>
                    <a:pt x="638175" y="114300"/>
                  </a:cubicBezTo>
                  <a:cubicBezTo>
                    <a:pt x="612990" y="109721"/>
                    <a:pt x="585742" y="114282"/>
                    <a:pt x="561975" y="104775"/>
                  </a:cubicBezTo>
                  <a:cubicBezTo>
                    <a:pt x="551346" y="100523"/>
                    <a:pt x="551020" y="84295"/>
                    <a:pt x="542925" y="76200"/>
                  </a:cubicBezTo>
                  <a:cubicBezTo>
                    <a:pt x="534830" y="68105"/>
                    <a:pt x="523875" y="63500"/>
                    <a:pt x="514350" y="57150"/>
                  </a:cubicBezTo>
                  <a:cubicBezTo>
                    <a:pt x="445007" y="74486"/>
                    <a:pt x="401712" y="89345"/>
                    <a:pt x="314325" y="57150"/>
                  </a:cubicBezTo>
                  <a:cubicBezTo>
                    <a:pt x="295483" y="50208"/>
                    <a:pt x="295275" y="0"/>
                    <a:pt x="295275" y="0"/>
                  </a:cubicBezTo>
                  <a:cubicBezTo>
                    <a:pt x="257175" y="3175"/>
                    <a:pt x="218872" y="4472"/>
                    <a:pt x="180975" y="9525"/>
                  </a:cubicBezTo>
                  <a:cubicBezTo>
                    <a:pt x="171023" y="10852"/>
                    <a:pt x="157969" y="10696"/>
                    <a:pt x="152400" y="19050"/>
                  </a:cubicBezTo>
                  <a:cubicBezTo>
                    <a:pt x="143420" y="32520"/>
                    <a:pt x="146050" y="50800"/>
                    <a:pt x="142875" y="66675"/>
                  </a:cubicBezTo>
                  <a:cubicBezTo>
                    <a:pt x="113980" y="47412"/>
                    <a:pt x="68010" y="9525"/>
                    <a:pt x="28575" y="9525"/>
                  </a:cubicBezTo>
                  <a:lnTo>
                    <a:pt x="0" y="9525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73" name="Freihandform 872"/>
            <p:cNvSpPr/>
            <p:nvPr/>
          </p:nvSpPr>
          <p:spPr>
            <a:xfrm rot="11270550">
              <a:off x="8171702" y="4914671"/>
              <a:ext cx="666750" cy="96901"/>
            </a:xfrm>
            <a:custGeom>
              <a:avLst/>
              <a:gdLst>
                <a:gd name="connsiteX0" fmla="*/ 666750 w 666750"/>
                <a:gd name="connsiteY0" fmla="*/ 30226 h 96901"/>
                <a:gd name="connsiteX1" fmla="*/ 609600 w 666750"/>
                <a:gd name="connsiteY1" fmla="*/ 20701 h 96901"/>
                <a:gd name="connsiteX2" fmla="*/ 581025 w 666750"/>
                <a:gd name="connsiteY2" fmla="*/ 1651 h 96901"/>
                <a:gd name="connsiteX3" fmla="*/ 552450 w 666750"/>
                <a:gd name="connsiteY3" fmla="*/ 11176 h 96901"/>
                <a:gd name="connsiteX4" fmla="*/ 514350 w 666750"/>
                <a:gd name="connsiteY4" fmla="*/ 20701 h 96901"/>
                <a:gd name="connsiteX5" fmla="*/ 485775 w 666750"/>
                <a:gd name="connsiteY5" fmla="*/ 30226 h 96901"/>
                <a:gd name="connsiteX6" fmla="*/ 409575 w 666750"/>
                <a:gd name="connsiteY6" fmla="*/ 49276 h 96901"/>
                <a:gd name="connsiteX7" fmla="*/ 323850 w 666750"/>
                <a:gd name="connsiteY7" fmla="*/ 87376 h 96901"/>
                <a:gd name="connsiteX8" fmla="*/ 295275 w 666750"/>
                <a:gd name="connsiteY8" fmla="*/ 96901 h 96901"/>
                <a:gd name="connsiteX9" fmla="*/ 266700 w 666750"/>
                <a:gd name="connsiteY9" fmla="*/ 87376 h 96901"/>
                <a:gd name="connsiteX10" fmla="*/ 228600 w 666750"/>
                <a:gd name="connsiteY10" fmla="*/ 30226 h 96901"/>
                <a:gd name="connsiteX11" fmla="*/ 171450 w 666750"/>
                <a:gd name="connsiteY11" fmla="*/ 1651 h 96901"/>
                <a:gd name="connsiteX12" fmla="*/ 142875 w 666750"/>
                <a:gd name="connsiteY12" fmla="*/ 11176 h 96901"/>
                <a:gd name="connsiteX13" fmla="*/ 104775 w 666750"/>
                <a:gd name="connsiteY13" fmla="*/ 20701 h 96901"/>
                <a:gd name="connsiteX14" fmla="*/ 47625 w 666750"/>
                <a:gd name="connsiteY14" fmla="*/ 39751 h 96901"/>
                <a:gd name="connsiteX15" fmla="*/ 19050 w 666750"/>
                <a:gd name="connsiteY15" fmla="*/ 49276 h 96901"/>
                <a:gd name="connsiteX16" fmla="*/ 0 w 666750"/>
                <a:gd name="connsiteY16" fmla="*/ 49276 h 9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6750" h="96901">
                  <a:moveTo>
                    <a:pt x="666750" y="30226"/>
                  </a:moveTo>
                  <a:cubicBezTo>
                    <a:pt x="647700" y="27051"/>
                    <a:pt x="627922" y="26808"/>
                    <a:pt x="609600" y="20701"/>
                  </a:cubicBezTo>
                  <a:cubicBezTo>
                    <a:pt x="598740" y="17081"/>
                    <a:pt x="592317" y="3533"/>
                    <a:pt x="581025" y="1651"/>
                  </a:cubicBezTo>
                  <a:cubicBezTo>
                    <a:pt x="571121" y="0"/>
                    <a:pt x="562104" y="8418"/>
                    <a:pt x="552450" y="11176"/>
                  </a:cubicBezTo>
                  <a:cubicBezTo>
                    <a:pt x="539863" y="14772"/>
                    <a:pt x="526937" y="17105"/>
                    <a:pt x="514350" y="20701"/>
                  </a:cubicBezTo>
                  <a:cubicBezTo>
                    <a:pt x="504696" y="23459"/>
                    <a:pt x="495515" y="27791"/>
                    <a:pt x="485775" y="30226"/>
                  </a:cubicBezTo>
                  <a:cubicBezTo>
                    <a:pt x="464038" y="35660"/>
                    <a:pt x="431348" y="38390"/>
                    <a:pt x="409575" y="49276"/>
                  </a:cubicBezTo>
                  <a:cubicBezTo>
                    <a:pt x="319009" y="94559"/>
                    <a:pt x="471292" y="38229"/>
                    <a:pt x="323850" y="87376"/>
                  </a:cubicBezTo>
                  <a:lnTo>
                    <a:pt x="295275" y="96901"/>
                  </a:lnTo>
                  <a:cubicBezTo>
                    <a:pt x="285750" y="93726"/>
                    <a:pt x="273800" y="94476"/>
                    <a:pt x="266700" y="87376"/>
                  </a:cubicBezTo>
                  <a:cubicBezTo>
                    <a:pt x="250511" y="71187"/>
                    <a:pt x="247650" y="42926"/>
                    <a:pt x="228600" y="30226"/>
                  </a:cubicBezTo>
                  <a:cubicBezTo>
                    <a:pt x="191671" y="5607"/>
                    <a:pt x="210885" y="14796"/>
                    <a:pt x="171450" y="1651"/>
                  </a:cubicBezTo>
                  <a:cubicBezTo>
                    <a:pt x="161925" y="4826"/>
                    <a:pt x="152529" y="8418"/>
                    <a:pt x="142875" y="11176"/>
                  </a:cubicBezTo>
                  <a:cubicBezTo>
                    <a:pt x="130288" y="14772"/>
                    <a:pt x="117314" y="16939"/>
                    <a:pt x="104775" y="20701"/>
                  </a:cubicBezTo>
                  <a:cubicBezTo>
                    <a:pt x="85541" y="26471"/>
                    <a:pt x="66675" y="33401"/>
                    <a:pt x="47625" y="39751"/>
                  </a:cubicBezTo>
                  <a:cubicBezTo>
                    <a:pt x="38100" y="42926"/>
                    <a:pt x="29090" y="49276"/>
                    <a:pt x="19050" y="49276"/>
                  </a:cubicBezTo>
                  <a:lnTo>
                    <a:pt x="0" y="49276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74" name="Freihandform 873"/>
            <p:cNvSpPr/>
            <p:nvPr/>
          </p:nvSpPr>
          <p:spPr>
            <a:xfrm>
              <a:off x="8159055" y="4772769"/>
              <a:ext cx="666750" cy="123825"/>
            </a:xfrm>
            <a:custGeom>
              <a:avLst/>
              <a:gdLst>
                <a:gd name="connsiteX0" fmla="*/ 666750 w 666750"/>
                <a:gd name="connsiteY0" fmla="*/ 123825 h 123825"/>
                <a:gd name="connsiteX1" fmla="*/ 638175 w 666750"/>
                <a:gd name="connsiteY1" fmla="*/ 114300 h 123825"/>
                <a:gd name="connsiteX2" fmla="*/ 561975 w 666750"/>
                <a:gd name="connsiteY2" fmla="*/ 104775 h 123825"/>
                <a:gd name="connsiteX3" fmla="*/ 542925 w 666750"/>
                <a:gd name="connsiteY3" fmla="*/ 76200 h 123825"/>
                <a:gd name="connsiteX4" fmla="*/ 514350 w 666750"/>
                <a:gd name="connsiteY4" fmla="*/ 57150 h 123825"/>
                <a:gd name="connsiteX5" fmla="*/ 314325 w 666750"/>
                <a:gd name="connsiteY5" fmla="*/ 57150 h 123825"/>
                <a:gd name="connsiteX6" fmla="*/ 295275 w 666750"/>
                <a:gd name="connsiteY6" fmla="*/ 0 h 123825"/>
                <a:gd name="connsiteX7" fmla="*/ 180975 w 666750"/>
                <a:gd name="connsiteY7" fmla="*/ 9525 h 123825"/>
                <a:gd name="connsiteX8" fmla="*/ 152400 w 666750"/>
                <a:gd name="connsiteY8" fmla="*/ 19050 h 123825"/>
                <a:gd name="connsiteX9" fmla="*/ 142875 w 666750"/>
                <a:gd name="connsiteY9" fmla="*/ 66675 h 123825"/>
                <a:gd name="connsiteX10" fmla="*/ 28575 w 666750"/>
                <a:gd name="connsiteY10" fmla="*/ 9525 h 123825"/>
                <a:gd name="connsiteX11" fmla="*/ 0 w 666750"/>
                <a:gd name="connsiteY11" fmla="*/ 95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666750" y="123825"/>
                  </a:moveTo>
                  <a:cubicBezTo>
                    <a:pt x="657225" y="120650"/>
                    <a:pt x="648053" y="116096"/>
                    <a:pt x="638175" y="114300"/>
                  </a:cubicBezTo>
                  <a:cubicBezTo>
                    <a:pt x="612990" y="109721"/>
                    <a:pt x="585742" y="114282"/>
                    <a:pt x="561975" y="104775"/>
                  </a:cubicBezTo>
                  <a:cubicBezTo>
                    <a:pt x="551346" y="100523"/>
                    <a:pt x="551020" y="84295"/>
                    <a:pt x="542925" y="76200"/>
                  </a:cubicBezTo>
                  <a:cubicBezTo>
                    <a:pt x="534830" y="68105"/>
                    <a:pt x="523875" y="63500"/>
                    <a:pt x="514350" y="57150"/>
                  </a:cubicBezTo>
                  <a:cubicBezTo>
                    <a:pt x="445007" y="74486"/>
                    <a:pt x="401712" y="89345"/>
                    <a:pt x="314325" y="57150"/>
                  </a:cubicBezTo>
                  <a:cubicBezTo>
                    <a:pt x="295483" y="50208"/>
                    <a:pt x="295275" y="0"/>
                    <a:pt x="295275" y="0"/>
                  </a:cubicBezTo>
                  <a:cubicBezTo>
                    <a:pt x="257175" y="3175"/>
                    <a:pt x="218872" y="4472"/>
                    <a:pt x="180975" y="9525"/>
                  </a:cubicBezTo>
                  <a:cubicBezTo>
                    <a:pt x="171023" y="10852"/>
                    <a:pt x="157969" y="10696"/>
                    <a:pt x="152400" y="19050"/>
                  </a:cubicBezTo>
                  <a:cubicBezTo>
                    <a:pt x="143420" y="32520"/>
                    <a:pt x="146050" y="50800"/>
                    <a:pt x="142875" y="66675"/>
                  </a:cubicBezTo>
                  <a:cubicBezTo>
                    <a:pt x="113980" y="47412"/>
                    <a:pt x="68010" y="9525"/>
                    <a:pt x="28575" y="9525"/>
                  </a:cubicBezTo>
                  <a:lnTo>
                    <a:pt x="0" y="9525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75" name="Freihandform 874"/>
            <p:cNvSpPr/>
            <p:nvPr/>
          </p:nvSpPr>
          <p:spPr>
            <a:xfrm rot="20205999">
              <a:off x="6742937" y="5049807"/>
              <a:ext cx="523875" cy="161925"/>
            </a:xfrm>
            <a:custGeom>
              <a:avLst/>
              <a:gdLst>
                <a:gd name="connsiteX0" fmla="*/ 0 w 523875"/>
                <a:gd name="connsiteY0" fmla="*/ 0 h 161925"/>
                <a:gd name="connsiteX1" fmla="*/ 57150 w 523875"/>
                <a:gd name="connsiteY1" fmla="*/ 9525 h 161925"/>
                <a:gd name="connsiteX2" fmla="*/ 85725 w 523875"/>
                <a:gd name="connsiteY2" fmla="*/ 19050 h 161925"/>
                <a:gd name="connsiteX3" fmla="*/ 123825 w 523875"/>
                <a:gd name="connsiteY3" fmla="*/ 28575 h 161925"/>
                <a:gd name="connsiteX4" fmla="*/ 171450 w 523875"/>
                <a:gd name="connsiteY4" fmla="*/ 19050 h 161925"/>
                <a:gd name="connsiteX5" fmla="*/ 200025 w 523875"/>
                <a:gd name="connsiteY5" fmla="*/ 0 h 161925"/>
                <a:gd name="connsiteX6" fmla="*/ 257175 w 523875"/>
                <a:gd name="connsiteY6" fmla="*/ 19050 h 161925"/>
                <a:gd name="connsiteX7" fmla="*/ 276225 w 523875"/>
                <a:gd name="connsiteY7" fmla="*/ 76200 h 161925"/>
                <a:gd name="connsiteX8" fmla="*/ 285750 w 523875"/>
                <a:gd name="connsiteY8" fmla="*/ 104775 h 161925"/>
                <a:gd name="connsiteX9" fmla="*/ 342900 w 523875"/>
                <a:gd name="connsiteY9" fmla="*/ 85725 h 161925"/>
                <a:gd name="connsiteX10" fmla="*/ 400050 w 523875"/>
                <a:gd name="connsiteY10" fmla="*/ 47625 h 161925"/>
                <a:gd name="connsiteX11" fmla="*/ 447675 w 523875"/>
                <a:gd name="connsiteY11" fmla="*/ 123825 h 161925"/>
                <a:gd name="connsiteX12" fmla="*/ 476250 w 523875"/>
                <a:gd name="connsiteY12" fmla="*/ 133350 h 161925"/>
                <a:gd name="connsiteX13" fmla="*/ 504825 w 523875"/>
                <a:gd name="connsiteY13" fmla="*/ 152400 h 161925"/>
                <a:gd name="connsiteX14" fmla="*/ 523875 w 523875"/>
                <a:gd name="connsiteY14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3875" h="161925">
                  <a:moveTo>
                    <a:pt x="0" y="0"/>
                  </a:moveTo>
                  <a:cubicBezTo>
                    <a:pt x="19050" y="3175"/>
                    <a:pt x="38297" y="5335"/>
                    <a:pt x="57150" y="9525"/>
                  </a:cubicBezTo>
                  <a:cubicBezTo>
                    <a:pt x="66951" y="11703"/>
                    <a:pt x="76071" y="16292"/>
                    <a:pt x="85725" y="19050"/>
                  </a:cubicBezTo>
                  <a:cubicBezTo>
                    <a:pt x="98312" y="22646"/>
                    <a:pt x="111125" y="25400"/>
                    <a:pt x="123825" y="28575"/>
                  </a:cubicBezTo>
                  <a:cubicBezTo>
                    <a:pt x="139700" y="25400"/>
                    <a:pt x="156291" y="24734"/>
                    <a:pt x="171450" y="19050"/>
                  </a:cubicBezTo>
                  <a:cubicBezTo>
                    <a:pt x="182169" y="15030"/>
                    <a:pt x="188577" y="0"/>
                    <a:pt x="200025" y="0"/>
                  </a:cubicBezTo>
                  <a:cubicBezTo>
                    <a:pt x="220105" y="0"/>
                    <a:pt x="257175" y="19050"/>
                    <a:pt x="257175" y="19050"/>
                  </a:cubicBezTo>
                  <a:lnTo>
                    <a:pt x="276225" y="76200"/>
                  </a:lnTo>
                  <a:lnTo>
                    <a:pt x="285750" y="104775"/>
                  </a:lnTo>
                  <a:cubicBezTo>
                    <a:pt x="304800" y="98425"/>
                    <a:pt x="326192" y="96864"/>
                    <a:pt x="342900" y="85725"/>
                  </a:cubicBezTo>
                  <a:lnTo>
                    <a:pt x="400050" y="47625"/>
                  </a:lnTo>
                  <a:cubicBezTo>
                    <a:pt x="478883" y="67333"/>
                    <a:pt x="403795" y="36065"/>
                    <a:pt x="447675" y="123825"/>
                  </a:cubicBezTo>
                  <a:cubicBezTo>
                    <a:pt x="452165" y="132805"/>
                    <a:pt x="467270" y="128860"/>
                    <a:pt x="476250" y="133350"/>
                  </a:cubicBezTo>
                  <a:cubicBezTo>
                    <a:pt x="486489" y="138470"/>
                    <a:pt x="495009" y="146510"/>
                    <a:pt x="504825" y="152400"/>
                  </a:cubicBezTo>
                  <a:cubicBezTo>
                    <a:pt x="510913" y="156053"/>
                    <a:pt x="517525" y="158750"/>
                    <a:pt x="523875" y="161925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76" name="Freihandform 875"/>
            <p:cNvSpPr/>
            <p:nvPr/>
          </p:nvSpPr>
          <p:spPr>
            <a:xfrm rot="9446012">
              <a:off x="8157272" y="4494994"/>
              <a:ext cx="572111" cy="221017"/>
            </a:xfrm>
            <a:custGeom>
              <a:avLst/>
              <a:gdLst>
                <a:gd name="connsiteX0" fmla="*/ 0 w 572111"/>
                <a:gd name="connsiteY0" fmla="*/ 91460 h 221017"/>
                <a:gd name="connsiteX1" fmla="*/ 38100 w 572111"/>
                <a:gd name="connsiteY1" fmla="*/ 72410 h 221017"/>
                <a:gd name="connsiteX2" fmla="*/ 47625 w 572111"/>
                <a:gd name="connsiteY2" fmla="*/ 43835 h 221017"/>
                <a:gd name="connsiteX3" fmla="*/ 66675 w 572111"/>
                <a:gd name="connsiteY3" fmla="*/ 15260 h 221017"/>
                <a:gd name="connsiteX4" fmla="*/ 152400 w 572111"/>
                <a:gd name="connsiteY4" fmla="*/ 24785 h 221017"/>
                <a:gd name="connsiteX5" fmla="*/ 190500 w 572111"/>
                <a:gd name="connsiteY5" fmla="*/ 81935 h 221017"/>
                <a:gd name="connsiteX6" fmla="*/ 247650 w 572111"/>
                <a:gd name="connsiteY6" fmla="*/ 120035 h 221017"/>
                <a:gd name="connsiteX7" fmla="*/ 285750 w 572111"/>
                <a:gd name="connsiteY7" fmla="*/ 110510 h 221017"/>
                <a:gd name="connsiteX8" fmla="*/ 314325 w 572111"/>
                <a:gd name="connsiteY8" fmla="*/ 100985 h 221017"/>
                <a:gd name="connsiteX9" fmla="*/ 361950 w 572111"/>
                <a:gd name="connsiteY9" fmla="*/ 24785 h 221017"/>
                <a:gd name="connsiteX10" fmla="*/ 428625 w 572111"/>
                <a:gd name="connsiteY10" fmla="*/ 110510 h 221017"/>
                <a:gd name="connsiteX11" fmla="*/ 447675 w 572111"/>
                <a:gd name="connsiteY11" fmla="*/ 139085 h 221017"/>
                <a:gd name="connsiteX12" fmla="*/ 457200 w 572111"/>
                <a:gd name="connsiteY12" fmla="*/ 167660 h 221017"/>
                <a:gd name="connsiteX13" fmla="*/ 514350 w 572111"/>
                <a:gd name="connsiteY13" fmla="*/ 186710 h 221017"/>
                <a:gd name="connsiteX14" fmla="*/ 542925 w 572111"/>
                <a:gd name="connsiteY14" fmla="*/ 177185 h 221017"/>
                <a:gd name="connsiteX15" fmla="*/ 561975 w 572111"/>
                <a:gd name="connsiteY15" fmla="*/ 196235 h 22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2111" h="221017">
                  <a:moveTo>
                    <a:pt x="0" y="91460"/>
                  </a:moveTo>
                  <a:cubicBezTo>
                    <a:pt x="12700" y="85110"/>
                    <a:pt x="28060" y="82450"/>
                    <a:pt x="38100" y="72410"/>
                  </a:cubicBezTo>
                  <a:cubicBezTo>
                    <a:pt x="45200" y="65310"/>
                    <a:pt x="43135" y="52815"/>
                    <a:pt x="47625" y="43835"/>
                  </a:cubicBezTo>
                  <a:cubicBezTo>
                    <a:pt x="52745" y="33596"/>
                    <a:pt x="60325" y="24785"/>
                    <a:pt x="66675" y="15260"/>
                  </a:cubicBezTo>
                  <a:cubicBezTo>
                    <a:pt x="95250" y="18435"/>
                    <a:pt x="127086" y="11154"/>
                    <a:pt x="152400" y="24785"/>
                  </a:cubicBezTo>
                  <a:cubicBezTo>
                    <a:pt x="172559" y="35640"/>
                    <a:pt x="174311" y="65746"/>
                    <a:pt x="190500" y="81935"/>
                  </a:cubicBezTo>
                  <a:cubicBezTo>
                    <a:pt x="226175" y="117610"/>
                    <a:pt x="206296" y="106250"/>
                    <a:pt x="247650" y="120035"/>
                  </a:cubicBezTo>
                  <a:cubicBezTo>
                    <a:pt x="260350" y="116860"/>
                    <a:pt x="273163" y="114106"/>
                    <a:pt x="285750" y="110510"/>
                  </a:cubicBezTo>
                  <a:cubicBezTo>
                    <a:pt x="295404" y="107752"/>
                    <a:pt x="308489" y="109155"/>
                    <a:pt x="314325" y="100985"/>
                  </a:cubicBezTo>
                  <a:cubicBezTo>
                    <a:pt x="386457" y="0"/>
                    <a:pt x="288469" y="73772"/>
                    <a:pt x="361950" y="24785"/>
                  </a:cubicBezTo>
                  <a:cubicBezTo>
                    <a:pt x="406714" y="69549"/>
                    <a:pt x="383053" y="42152"/>
                    <a:pt x="428625" y="110510"/>
                  </a:cubicBezTo>
                  <a:cubicBezTo>
                    <a:pt x="434975" y="120035"/>
                    <a:pt x="444055" y="128225"/>
                    <a:pt x="447675" y="139085"/>
                  </a:cubicBezTo>
                  <a:cubicBezTo>
                    <a:pt x="450850" y="148610"/>
                    <a:pt x="449030" y="161824"/>
                    <a:pt x="457200" y="167660"/>
                  </a:cubicBezTo>
                  <a:cubicBezTo>
                    <a:pt x="473540" y="179332"/>
                    <a:pt x="514350" y="186710"/>
                    <a:pt x="514350" y="186710"/>
                  </a:cubicBezTo>
                  <a:cubicBezTo>
                    <a:pt x="523875" y="183535"/>
                    <a:pt x="533945" y="172695"/>
                    <a:pt x="542925" y="177185"/>
                  </a:cubicBezTo>
                  <a:cubicBezTo>
                    <a:pt x="572111" y="191778"/>
                    <a:pt x="537193" y="221017"/>
                    <a:pt x="561975" y="196235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77" name="Freihandform 876"/>
            <p:cNvSpPr/>
            <p:nvPr/>
          </p:nvSpPr>
          <p:spPr>
            <a:xfrm>
              <a:off x="8153400" y="5056151"/>
              <a:ext cx="584037" cy="257649"/>
            </a:xfrm>
            <a:custGeom>
              <a:avLst/>
              <a:gdLst>
                <a:gd name="connsiteX0" fmla="*/ 0 w 584037"/>
                <a:gd name="connsiteY0" fmla="*/ 39724 h 257649"/>
                <a:gd name="connsiteX1" fmla="*/ 66675 w 584037"/>
                <a:gd name="connsiteY1" fmla="*/ 1624 h 257649"/>
                <a:gd name="connsiteX2" fmla="*/ 104775 w 584037"/>
                <a:gd name="connsiteY2" fmla="*/ 11149 h 257649"/>
                <a:gd name="connsiteX3" fmla="*/ 133350 w 584037"/>
                <a:gd name="connsiteY3" fmla="*/ 30199 h 257649"/>
                <a:gd name="connsiteX4" fmla="*/ 142875 w 584037"/>
                <a:gd name="connsiteY4" fmla="*/ 58774 h 257649"/>
                <a:gd name="connsiteX5" fmla="*/ 190500 w 584037"/>
                <a:gd name="connsiteY5" fmla="*/ 106399 h 257649"/>
                <a:gd name="connsiteX6" fmla="*/ 361950 w 584037"/>
                <a:gd name="connsiteY6" fmla="*/ 106399 h 257649"/>
                <a:gd name="connsiteX7" fmla="*/ 371475 w 584037"/>
                <a:gd name="connsiteY7" fmla="*/ 173074 h 257649"/>
                <a:gd name="connsiteX8" fmla="*/ 476250 w 584037"/>
                <a:gd name="connsiteY8" fmla="*/ 182599 h 257649"/>
                <a:gd name="connsiteX9" fmla="*/ 504825 w 584037"/>
                <a:gd name="connsiteY9" fmla="*/ 192124 h 257649"/>
                <a:gd name="connsiteX10" fmla="*/ 552450 w 584037"/>
                <a:gd name="connsiteY10" fmla="*/ 239749 h 257649"/>
                <a:gd name="connsiteX11" fmla="*/ 581025 w 584037"/>
                <a:gd name="connsiteY11" fmla="*/ 239749 h 25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4037" h="257649">
                  <a:moveTo>
                    <a:pt x="0" y="39724"/>
                  </a:moveTo>
                  <a:cubicBezTo>
                    <a:pt x="13409" y="30785"/>
                    <a:pt x="51801" y="3483"/>
                    <a:pt x="66675" y="1624"/>
                  </a:cubicBezTo>
                  <a:cubicBezTo>
                    <a:pt x="79665" y="0"/>
                    <a:pt x="92075" y="7974"/>
                    <a:pt x="104775" y="11149"/>
                  </a:cubicBezTo>
                  <a:cubicBezTo>
                    <a:pt x="114300" y="17499"/>
                    <a:pt x="126199" y="21260"/>
                    <a:pt x="133350" y="30199"/>
                  </a:cubicBezTo>
                  <a:cubicBezTo>
                    <a:pt x="139622" y="38039"/>
                    <a:pt x="138385" y="49794"/>
                    <a:pt x="142875" y="58774"/>
                  </a:cubicBezTo>
                  <a:cubicBezTo>
                    <a:pt x="158750" y="90524"/>
                    <a:pt x="161925" y="87349"/>
                    <a:pt x="190500" y="106399"/>
                  </a:cubicBezTo>
                  <a:cubicBezTo>
                    <a:pt x="246472" y="92406"/>
                    <a:pt x="301874" y="74358"/>
                    <a:pt x="361950" y="106399"/>
                  </a:cubicBezTo>
                  <a:cubicBezTo>
                    <a:pt x="381759" y="116964"/>
                    <a:pt x="352795" y="160621"/>
                    <a:pt x="371475" y="173074"/>
                  </a:cubicBezTo>
                  <a:cubicBezTo>
                    <a:pt x="400654" y="192527"/>
                    <a:pt x="441325" y="179424"/>
                    <a:pt x="476250" y="182599"/>
                  </a:cubicBezTo>
                  <a:cubicBezTo>
                    <a:pt x="485775" y="185774"/>
                    <a:pt x="496985" y="185852"/>
                    <a:pt x="504825" y="192124"/>
                  </a:cubicBezTo>
                  <a:cubicBezTo>
                    <a:pt x="568325" y="242924"/>
                    <a:pt x="476250" y="201649"/>
                    <a:pt x="552450" y="239749"/>
                  </a:cubicBezTo>
                  <a:cubicBezTo>
                    <a:pt x="584037" y="255543"/>
                    <a:pt x="581025" y="257649"/>
                    <a:pt x="581025" y="23974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78" name="Freihandform 877"/>
            <p:cNvSpPr/>
            <p:nvPr/>
          </p:nvSpPr>
          <p:spPr>
            <a:xfrm>
              <a:off x="6619875" y="4883593"/>
              <a:ext cx="628650" cy="147458"/>
            </a:xfrm>
            <a:custGeom>
              <a:avLst/>
              <a:gdLst>
                <a:gd name="connsiteX0" fmla="*/ 628650 w 628650"/>
                <a:gd name="connsiteY0" fmla="*/ 59882 h 147458"/>
                <a:gd name="connsiteX1" fmla="*/ 495300 w 628650"/>
                <a:gd name="connsiteY1" fmla="*/ 31307 h 147458"/>
                <a:gd name="connsiteX2" fmla="*/ 466725 w 628650"/>
                <a:gd name="connsiteY2" fmla="*/ 12257 h 147458"/>
                <a:gd name="connsiteX3" fmla="*/ 419100 w 628650"/>
                <a:gd name="connsiteY3" fmla="*/ 21782 h 147458"/>
                <a:gd name="connsiteX4" fmla="*/ 409575 w 628650"/>
                <a:gd name="connsiteY4" fmla="*/ 50357 h 147458"/>
                <a:gd name="connsiteX5" fmla="*/ 352425 w 628650"/>
                <a:gd name="connsiteY5" fmla="*/ 78932 h 147458"/>
                <a:gd name="connsiteX6" fmla="*/ 323850 w 628650"/>
                <a:gd name="connsiteY6" fmla="*/ 59882 h 147458"/>
                <a:gd name="connsiteX7" fmla="*/ 304800 w 628650"/>
                <a:gd name="connsiteY7" fmla="*/ 31307 h 147458"/>
                <a:gd name="connsiteX8" fmla="*/ 247650 w 628650"/>
                <a:gd name="connsiteY8" fmla="*/ 50357 h 147458"/>
                <a:gd name="connsiteX9" fmla="*/ 190500 w 628650"/>
                <a:gd name="connsiteY9" fmla="*/ 40832 h 147458"/>
                <a:gd name="connsiteX10" fmla="*/ 142875 w 628650"/>
                <a:gd name="connsiteY10" fmla="*/ 21782 h 147458"/>
                <a:gd name="connsiteX11" fmla="*/ 76200 w 628650"/>
                <a:gd name="connsiteY11" fmla="*/ 97982 h 147458"/>
                <a:gd name="connsiteX12" fmla="*/ 38100 w 628650"/>
                <a:gd name="connsiteY12" fmla="*/ 145607 h 147458"/>
                <a:gd name="connsiteX13" fmla="*/ 0 w 628650"/>
                <a:gd name="connsiteY13" fmla="*/ 136082 h 14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8650" h="147458">
                  <a:moveTo>
                    <a:pt x="628650" y="59882"/>
                  </a:moveTo>
                  <a:cubicBezTo>
                    <a:pt x="596407" y="55852"/>
                    <a:pt x="526621" y="52188"/>
                    <a:pt x="495300" y="31307"/>
                  </a:cubicBezTo>
                  <a:lnTo>
                    <a:pt x="466725" y="12257"/>
                  </a:lnTo>
                  <a:cubicBezTo>
                    <a:pt x="450850" y="15432"/>
                    <a:pt x="432570" y="12802"/>
                    <a:pt x="419100" y="21782"/>
                  </a:cubicBezTo>
                  <a:cubicBezTo>
                    <a:pt x="410746" y="27351"/>
                    <a:pt x="415847" y="42517"/>
                    <a:pt x="409575" y="50357"/>
                  </a:cubicBezTo>
                  <a:cubicBezTo>
                    <a:pt x="396146" y="67143"/>
                    <a:pt x="371249" y="72657"/>
                    <a:pt x="352425" y="78932"/>
                  </a:cubicBezTo>
                  <a:cubicBezTo>
                    <a:pt x="342900" y="72582"/>
                    <a:pt x="331945" y="67977"/>
                    <a:pt x="323850" y="59882"/>
                  </a:cubicBezTo>
                  <a:cubicBezTo>
                    <a:pt x="315755" y="51787"/>
                    <a:pt x="316159" y="32727"/>
                    <a:pt x="304800" y="31307"/>
                  </a:cubicBezTo>
                  <a:cubicBezTo>
                    <a:pt x="284875" y="28816"/>
                    <a:pt x="247650" y="50357"/>
                    <a:pt x="247650" y="50357"/>
                  </a:cubicBezTo>
                  <a:cubicBezTo>
                    <a:pt x="228600" y="47182"/>
                    <a:pt x="207774" y="49469"/>
                    <a:pt x="190500" y="40832"/>
                  </a:cubicBezTo>
                  <a:cubicBezTo>
                    <a:pt x="136337" y="13751"/>
                    <a:pt x="208221" y="0"/>
                    <a:pt x="142875" y="21782"/>
                  </a:cubicBezTo>
                  <a:cubicBezTo>
                    <a:pt x="98425" y="88457"/>
                    <a:pt x="123825" y="66232"/>
                    <a:pt x="76200" y="97982"/>
                  </a:cubicBezTo>
                  <a:cubicBezTo>
                    <a:pt x="68993" y="119603"/>
                    <a:pt x="68259" y="141299"/>
                    <a:pt x="38100" y="145607"/>
                  </a:cubicBezTo>
                  <a:cubicBezTo>
                    <a:pt x="25141" y="147458"/>
                    <a:pt x="0" y="136082"/>
                    <a:pt x="0" y="13608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grpSp>
        <p:nvGrpSpPr>
          <p:cNvPr id="883" name="Gruppieren 882"/>
          <p:cNvGrpSpPr/>
          <p:nvPr/>
        </p:nvGrpSpPr>
        <p:grpSpPr>
          <a:xfrm rot="541264">
            <a:off x="24140987" y="36453934"/>
            <a:ext cx="2436925" cy="1000186"/>
            <a:chOff x="15542920" y="18439669"/>
            <a:chExt cx="2436925" cy="1000186"/>
          </a:xfrm>
        </p:grpSpPr>
        <p:grpSp>
          <p:nvGrpSpPr>
            <p:cNvPr id="884" name="Gruppieren 392"/>
            <p:cNvGrpSpPr/>
            <p:nvPr/>
          </p:nvGrpSpPr>
          <p:grpSpPr>
            <a:xfrm>
              <a:off x="15543774" y="18763698"/>
              <a:ext cx="2373361" cy="676157"/>
              <a:chOff x="15543774" y="18763698"/>
              <a:chExt cx="2373361" cy="676157"/>
            </a:xfrm>
          </p:grpSpPr>
          <p:grpSp>
            <p:nvGrpSpPr>
              <p:cNvPr id="897" name="Gruppieren 390"/>
              <p:cNvGrpSpPr/>
              <p:nvPr/>
            </p:nvGrpSpPr>
            <p:grpSpPr>
              <a:xfrm>
                <a:off x="16652155" y="19100006"/>
                <a:ext cx="1264980" cy="96901"/>
                <a:chOff x="16352318" y="18109244"/>
                <a:chExt cx="1264980" cy="96901"/>
              </a:xfrm>
            </p:grpSpPr>
            <p:cxnSp>
              <p:nvCxnSpPr>
                <p:cNvPr id="907" name="Gerade Verbindung 906"/>
                <p:cNvCxnSpPr/>
                <p:nvPr/>
              </p:nvCxnSpPr>
              <p:spPr>
                <a:xfrm rot="10749817">
                  <a:off x="16352318" y="18171224"/>
                  <a:ext cx="62550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8" name="Freihandform 907"/>
                <p:cNvSpPr/>
                <p:nvPr/>
              </p:nvSpPr>
              <p:spPr>
                <a:xfrm rot="10749817">
                  <a:off x="16950548" y="18109244"/>
                  <a:ext cx="666750" cy="96901"/>
                </a:xfrm>
                <a:custGeom>
                  <a:avLst/>
                  <a:gdLst>
                    <a:gd name="connsiteX0" fmla="*/ 666750 w 666750"/>
                    <a:gd name="connsiteY0" fmla="*/ 30226 h 96901"/>
                    <a:gd name="connsiteX1" fmla="*/ 609600 w 666750"/>
                    <a:gd name="connsiteY1" fmla="*/ 20701 h 96901"/>
                    <a:gd name="connsiteX2" fmla="*/ 581025 w 666750"/>
                    <a:gd name="connsiteY2" fmla="*/ 1651 h 96901"/>
                    <a:gd name="connsiteX3" fmla="*/ 552450 w 666750"/>
                    <a:gd name="connsiteY3" fmla="*/ 11176 h 96901"/>
                    <a:gd name="connsiteX4" fmla="*/ 514350 w 666750"/>
                    <a:gd name="connsiteY4" fmla="*/ 20701 h 96901"/>
                    <a:gd name="connsiteX5" fmla="*/ 485775 w 666750"/>
                    <a:gd name="connsiteY5" fmla="*/ 30226 h 96901"/>
                    <a:gd name="connsiteX6" fmla="*/ 409575 w 666750"/>
                    <a:gd name="connsiteY6" fmla="*/ 49276 h 96901"/>
                    <a:gd name="connsiteX7" fmla="*/ 323850 w 666750"/>
                    <a:gd name="connsiteY7" fmla="*/ 87376 h 96901"/>
                    <a:gd name="connsiteX8" fmla="*/ 295275 w 666750"/>
                    <a:gd name="connsiteY8" fmla="*/ 96901 h 96901"/>
                    <a:gd name="connsiteX9" fmla="*/ 266700 w 666750"/>
                    <a:gd name="connsiteY9" fmla="*/ 87376 h 96901"/>
                    <a:gd name="connsiteX10" fmla="*/ 228600 w 666750"/>
                    <a:gd name="connsiteY10" fmla="*/ 30226 h 96901"/>
                    <a:gd name="connsiteX11" fmla="*/ 171450 w 666750"/>
                    <a:gd name="connsiteY11" fmla="*/ 1651 h 96901"/>
                    <a:gd name="connsiteX12" fmla="*/ 142875 w 666750"/>
                    <a:gd name="connsiteY12" fmla="*/ 11176 h 96901"/>
                    <a:gd name="connsiteX13" fmla="*/ 104775 w 666750"/>
                    <a:gd name="connsiteY13" fmla="*/ 20701 h 96901"/>
                    <a:gd name="connsiteX14" fmla="*/ 47625 w 666750"/>
                    <a:gd name="connsiteY14" fmla="*/ 39751 h 96901"/>
                    <a:gd name="connsiteX15" fmla="*/ 19050 w 666750"/>
                    <a:gd name="connsiteY15" fmla="*/ 49276 h 96901"/>
                    <a:gd name="connsiteX16" fmla="*/ 0 w 666750"/>
                    <a:gd name="connsiteY16" fmla="*/ 49276 h 96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66750" h="96901">
                      <a:moveTo>
                        <a:pt x="666750" y="30226"/>
                      </a:moveTo>
                      <a:cubicBezTo>
                        <a:pt x="647700" y="27051"/>
                        <a:pt x="627922" y="26808"/>
                        <a:pt x="609600" y="20701"/>
                      </a:cubicBezTo>
                      <a:cubicBezTo>
                        <a:pt x="598740" y="17081"/>
                        <a:pt x="592317" y="3533"/>
                        <a:pt x="581025" y="1651"/>
                      </a:cubicBezTo>
                      <a:cubicBezTo>
                        <a:pt x="571121" y="0"/>
                        <a:pt x="562104" y="8418"/>
                        <a:pt x="552450" y="11176"/>
                      </a:cubicBezTo>
                      <a:cubicBezTo>
                        <a:pt x="539863" y="14772"/>
                        <a:pt x="526937" y="17105"/>
                        <a:pt x="514350" y="20701"/>
                      </a:cubicBezTo>
                      <a:cubicBezTo>
                        <a:pt x="504696" y="23459"/>
                        <a:pt x="495515" y="27791"/>
                        <a:pt x="485775" y="30226"/>
                      </a:cubicBezTo>
                      <a:cubicBezTo>
                        <a:pt x="464038" y="35660"/>
                        <a:pt x="431348" y="38390"/>
                        <a:pt x="409575" y="49276"/>
                      </a:cubicBezTo>
                      <a:cubicBezTo>
                        <a:pt x="319009" y="94559"/>
                        <a:pt x="471292" y="38229"/>
                        <a:pt x="323850" y="87376"/>
                      </a:cubicBezTo>
                      <a:lnTo>
                        <a:pt x="295275" y="96901"/>
                      </a:lnTo>
                      <a:cubicBezTo>
                        <a:pt x="285750" y="93726"/>
                        <a:pt x="273800" y="94476"/>
                        <a:pt x="266700" y="87376"/>
                      </a:cubicBezTo>
                      <a:cubicBezTo>
                        <a:pt x="250511" y="71187"/>
                        <a:pt x="247650" y="42926"/>
                        <a:pt x="228600" y="30226"/>
                      </a:cubicBezTo>
                      <a:cubicBezTo>
                        <a:pt x="191671" y="5607"/>
                        <a:pt x="210885" y="14796"/>
                        <a:pt x="171450" y="1651"/>
                      </a:cubicBezTo>
                      <a:cubicBezTo>
                        <a:pt x="161925" y="4826"/>
                        <a:pt x="152529" y="8418"/>
                        <a:pt x="142875" y="11176"/>
                      </a:cubicBezTo>
                      <a:cubicBezTo>
                        <a:pt x="130288" y="14772"/>
                        <a:pt x="117314" y="16939"/>
                        <a:pt x="104775" y="20701"/>
                      </a:cubicBezTo>
                      <a:cubicBezTo>
                        <a:pt x="85541" y="26471"/>
                        <a:pt x="66675" y="33401"/>
                        <a:pt x="47625" y="39751"/>
                      </a:cubicBezTo>
                      <a:cubicBezTo>
                        <a:pt x="38100" y="42926"/>
                        <a:pt x="29090" y="49276"/>
                        <a:pt x="19050" y="49276"/>
                      </a:cubicBezTo>
                      <a:lnTo>
                        <a:pt x="0" y="49276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dirty="0"/>
                </a:p>
              </p:txBody>
            </p:sp>
          </p:grpSp>
          <p:grpSp>
            <p:nvGrpSpPr>
              <p:cNvPr id="898" name="Gruppieren 388"/>
              <p:cNvGrpSpPr/>
              <p:nvPr/>
            </p:nvGrpSpPr>
            <p:grpSpPr>
              <a:xfrm>
                <a:off x="16580147" y="19316030"/>
                <a:ext cx="1284920" cy="123825"/>
                <a:chOff x="16354543" y="18308968"/>
                <a:chExt cx="1284920" cy="123825"/>
              </a:xfrm>
            </p:grpSpPr>
            <p:cxnSp>
              <p:nvCxnSpPr>
                <p:cNvPr id="905" name="Gerade Verbindung 904"/>
                <p:cNvCxnSpPr/>
                <p:nvPr/>
              </p:nvCxnSpPr>
              <p:spPr>
                <a:xfrm rot="10749817">
                  <a:off x="16354543" y="18323608"/>
                  <a:ext cx="62550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6" name="Freihandform 905"/>
                <p:cNvSpPr/>
                <p:nvPr/>
              </p:nvSpPr>
              <p:spPr>
                <a:xfrm rot="10749817">
                  <a:off x="16972713" y="18308968"/>
                  <a:ext cx="666750" cy="123825"/>
                </a:xfrm>
                <a:custGeom>
                  <a:avLst/>
                  <a:gdLst>
                    <a:gd name="connsiteX0" fmla="*/ 666750 w 666750"/>
                    <a:gd name="connsiteY0" fmla="*/ 123825 h 123825"/>
                    <a:gd name="connsiteX1" fmla="*/ 638175 w 666750"/>
                    <a:gd name="connsiteY1" fmla="*/ 114300 h 123825"/>
                    <a:gd name="connsiteX2" fmla="*/ 561975 w 666750"/>
                    <a:gd name="connsiteY2" fmla="*/ 104775 h 123825"/>
                    <a:gd name="connsiteX3" fmla="*/ 542925 w 666750"/>
                    <a:gd name="connsiteY3" fmla="*/ 76200 h 123825"/>
                    <a:gd name="connsiteX4" fmla="*/ 514350 w 666750"/>
                    <a:gd name="connsiteY4" fmla="*/ 57150 h 123825"/>
                    <a:gd name="connsiteX5" fmla="*/ 314325 w 666750"/>
                    <a:gd name="connsiteY5" fmla="*/ 57150 h 123825"/>
                    <a:gd name="connsiteX6" fmla="*/ 295275 w 666750"/>
                    <a:gd name="connsiteY6" fmla="*/ 0 h 123825"/>
                    <a:gd name="connsiteX7" fmla="*/ 180975 w 666750"/>
                    <a:gd name="connsiteY7" fmla="*/ 9525 h 123825"/>
                    <a:gd name="connsiteX8" fmla="*/ 152400 w 666750"/>
                    <a:gd name="connsiteY8" fmla="*/ 19050 h 123825"/>
                    <a:gd name="connsiteX9" fmla="*/ 142875 w 666750"/>
                    <a:gd name="connsiteY9" fmla="*/ 66675 h 123825"/>
                    <a:gd name="connsiteX10" fmla="*/ 28575 w 666750"/>
                    <a:gd name="connsiteY10" fmla="*/ 9525 h 123825"/>
                    <a:gd name="connsiteX11" fmla="*/ 0 w 666750"/>
                    <a:gd name="connsiteY11" fmla="*/ 9525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6750" h="123825">
                      <a:moveTo>
                        <a:pt x="666750" y="123825"/>
                      </a:moveTo>
                      <a:cubicBezTo>
                        <a:pt x="657225" y="120650"/>
                        <a:pt x="648053" y="116096"/>
                        <a:pt x="638175" y="114300"/>
                      </a:cubicBezTo>
                      <a:cubicBezTo>
                        <a:pt x="612990" y="109721"/>
                        <a:pt x="585742" y="114282"/>
                        <a:pt x="561975" y="104775"/>
                      </a:cubicBezTo>
                      <a:cubicBezTo>
                        <a:pt x="551346" y="100523"/>
                        <a:pt x="551020" y="84295"/>
                        <a:pt x="542925" y="76200"/>
                      </a:cubicBezTo>
                      <a:cubicBezTo>
                        <a:pt x="534830" y="68105"/>
                        <a:pt x="523875" y="63500"/>
                        <a:pt x="514350" y="57150"/>
                      </a:cubicBezTo>
                      <a:cubicBezTo>
                        <a:pt x="445007" y="74486"/>
                        <a:pt x="401712" y="89345"/>
                        <a:pt x="314325" y="57150"/>
                      </a:cubicBezTo>
                      <a:cubicBezTo>
                        <a:pt x="295483" y="50208"/>
                        <a:pt x="295275" y="0"/>
                        <a:pt x="295275" y="0"/>
                      </a:cubicBezTo>
                      <a:cubicBezTo>
                        <a:pt x="257175" y="3175"/>
                        <a:pt x="218872" y="4472"/>
                        <a:pt x="180975" y="9525"/>
                      </a:cubicBezTo>
                      <a:cubicBezTo>
                        <a:pt x="171023" y="10852"/>
                        <a:pt x="157969" y="10696"/>
                        <a:pt x="152400" y="19050"/>
                      </a:cubicBezTo>
                      <a:cubicBezTo>
                        <a:pt x="143420" y="32520"/>
                        <a:pt x="146050" y="50800"/>
                        <a:pt x="142875" y="66675"/>
                      </a:cubicBezTo>
                      <a:cubicBezTo>
                        <a:pt x="113980" y="47412"/>
                        <a:pt x="68010" y="9525"/>
                        <a:pt x="28575" y="9525"/>
                      </a:cubicBezTo>
                      <a:lnTo>
                        <a:pt x="0" y="9525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dirty="0"/>
                </a:p>
              </p:txBody>
            </p:sp>
          </p:grpSp>
          <p:grpSp>
            <p:nvGrpSpPr>
              <p:cNvPr id="899" name="Gruppieren 391"/>
              <p:cNvGrpSpPr/>
              <p:nvPr/>
            </p:nvGrpSpPr>
            <p:grpSpPr>
              <a:xfrm rot="1742721">
                <a:off x="15560171" y="18763698"/>
                <a:ext cx="1180570" cy="221017"/>
                <a:chOff x="15795026" y="17892454"/>
                <a:chExt cx="1180570" cy="221017"/>
              </a:xfrm>
            </p:grpSpPr>
            <p:cxnSp>
              <p:nvCxnSpPr>
                <p:cNvPr id="903" name="Gerade Verbindung 902"/>
                <p:cNvCxnSpPr/>
                <p:nvPr/>
              </p:nvCxnSpPr>
              <p:spPr>
                <a:xfrm rot="10749817">
                  <a:off x="16350094" y="18018840"/>
                  <a:ext cx="62550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4" name="Freihandform 903"/>
                <p:cNvSpPr/>
                <p:nvPr/>
              </p:nvSpPr>
              <p:spPr>
                <a:xfrm rot="10749817">
                  <a:off x="15795026" y="17892454"/>
                  <a:ext cx="572111" cy="221017"/>
                </a:xfrm>
                <a:custGeom>
                  <a:avLst/>
                  <a:gdLst>
                    <a:gd name="connsiteX0" fmla="*/ 0 w 572111"/>
                    <a:gd name="connsiteY0" fmla="*/ 91460 h 221017"/>
                    <a:gd name="connsiteX1" fmla="*/ 38100 w 572111"/>
                    <a:gd name="connsiteY1" fmla="*/ 72410 h 221017"/>
                    <a:gd name="connsiteX2" fmla="*/ 47625 w 572111"/>
                    <a:gd name="connsiteY2" fmla="*/ 43835 h 221017"/>
                    <a:gd name="connsiteX3" fmla="*/ 66675 w 572111"/>
                    <a:gd name="connsiteY3" fmla="*/ 15260 h 221017"/>
                    <a:gd name="connsiteX4" fmla="*/ 152400 w 572111"/>
                    <a:gd name="connsiteY4" fmla="*/ 24785 h 221017"/>
                    <a:gd name="connsiteX5" fmla="*/ 190500 w 572111"/>
                    <a:gd name="connsiteY5" fmla="*/ 81935 h 221017"/>
                    <a:gd name="connsiteX6" fmla="*/ 247650 w 572111"/>
                    <a:gd name="connsiteY6" fmla="*/ 120035 h 221017"/>
                    <a:gd name="connsiteX7" fmla="*/ 285750 w 572111"/>
                    <a:gd name="connsiteY7" fmla="*/ 110510 h 221017"/>
                    <a:gd name="connsiteX8" fmla="*/ 314325 w 572111"/>
                    <a:gd name="connsiteY8" fmla="*/ 100985 h 221017"/>
                    <a:gd name="connsiteX9" fmla="*/ 361950 w 572111"/>
                    <a:gd name="connsiteY9" fmla="*/ 24785 h 221017"/>
                    <a:gd name="connsiteX10" fmla="*/ 428625 w 572111"/>
                    <a:gd name="connsiteY10" fmla="*/ 110510 h 221017"/>
                    <a:gd name="connsiteX11" fmla="*/ 447675 w 572111"/>
                    <a:gd name="connsiteY11" fmla="*/ 139085 h 221017"/>
                    <a:gd name="connsiteX12" fmla="*/ 457200 w 572111"/>
                    <a:gd name="connsiteY12" fmla="*/ 167660 h 221017"/>
                    <a:gd name="connsiteX13" fmla="*/ 514350 w 572111"/>
                    <a:gd name="connsiteY13" fmla="*/ 186710 h 221017"/>
                    <a:gd name="connsiteX14" fmla="*/ 542925 w 572111"/>
                    <a:gd name="connsiteY14" fmla="*/ 177185 h 221017"/>
                    <a:gd name="connsiteX15" fmla="*/ 561975 w 572111"/>
                    <a:gd name="connsiteY15" fmla="*/ 196235 h 221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2111" h="221017">
                      <a:moveTo>
                        <a:pt x="0" y="91460"/>
                      </a:moveTo>
                      <a:cubicBezTo>
                        <a:pt x="12700" y="85110"/>
                        <a:pt x="28060" y="82450"/>
                        <a:pt x="38100" y="72410"/>
                      </a:cubicBezTo>
                      <a:cubicBezTo>
                        <a:pt x="45200" y="65310"/>
                        <a:pt x="43135" y="52815"/>
                        <a:pt x="47625" y="43835"/>
                      </a:cubicBezTo>
                      <a:cubicBezTo>
                        <a:pt x="52745" y="33596"/>
                        <a:pt x="60325" y="24785"/>
                        <a:pt x="66675" y="15260"/>
                      </a:cubicBezTo>
                      <a:cubicBezTo>
                        <a:pt x="95250" y="18435"/>
                        <a:pt x="127086" y="11154"/>
                        <a:pt x="152400" y="24785"/>
                      </a:cubicBezTo>
                      <a:cubicBezTo>
                        <a:pt x="172559" y="35640"/>
                        <a:pt x="174311" y="65746"/>
                        <a:pt x="190500" y="81935"/>
                      </a:cubicBezTo>
                      <a:cubicBezTo>
                        <a:pt x="226175" y="117610"/>
                        <a:pt x="206296" y="106250"/>
                        <a:pt x="247650" y="120035"/>
                      </a:cubicBezTo>
                      <a:cubicBezTo>
                        <a:pt x="260350" y="116860"/>
                        <a:pt x="273163" y="114106"/>
                        <a:pt x="285750" y="110510"/>
                      </a:cubicBezTo>
                      <a:cubicBezTo>
                        <a:pt x="295404" y="107752"/>
                        <a:pt x="308489" y="109155"/>
                        <a:pt x="314325" y="100985"/>
                      </a:cubicBezTo>
                      <a:cubicBezTo>
                        <a:pt x="386457" y="0"/>
                        <a:pt x="288469" y="73772"/>
                        <a:pt x="361950" y="24785"/>
                      </a:cubicBezTo>
                      <a:cubicBezTo>
                        <a:pt x="406714" y="69549"/>
                        <a:pt x="383053" y="42152"/>
                        <a:pt x="428625" y="110510"/>
                      </a:cubicBezTo>
                      <a:cubicBezTo>
                        <a:pt x="434975" y="120035"/>
                        <a:pt x="444055" y="128225"/>
                        <a:pt x="447675" y="139085"/>
                      </a:cubicBezTo>
                      <a:cubicBezTo>
                        <a:pt x="450850" y="148610"/>
                        <a:pt x="449030" y="161824"/>
                        <a:pt x="457200" y="167660"/>
                      </a:cubicBezTo>
                      <a:cubicBezTo>
                        <a:pt x="473540" y="179332"/>
                        <a:pt x="514350" y="186710"/>
                        <a:pt x="514350" y="186710"/>
                      </a:cubicBezTo>
                      <a:cubicBezTo>
                        <a:pt x="523875" y="183535"/>
                        <a:pt x="533945" y="172695"/>
                        <a:pt x="542925" y="177185"/>
                      </a:cubicBezTo>
                      <a:cubicBezTo>
                        <a:pt x="572111" y="191778"/>
                        <a:pt x="537193" y="221017"/>
                        <a:pt x="561975" y="196235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dirty="0"/>
                </a:p>
              </p:txBody>
            </p:sp>
          </p:grpSp>
          <p:grpSp>
            <p:nvGrpSpPr>
              <p:cNvPr id="900" name="Gruppieren 389"/>
              <p:cNvGrpSpPr/>
              <p:nvPr/>
            </p:nvGrpSpPr>
            <p:grpSpPr>
              <a:xfrm rot="1669402">
                <a:off x="15543774" y="18925256"/>
                <a:ext cx="1142625" cy="161925"/>
                <a:chOff x="15830746" y="17717020"/>
                <a:chExt cx="1142625" cy="161925"/>
              </a:xfrm>
            </p:grpSpPr>
            <p:cxnSp>
              <p:nvCxnSpPr>
                <p:cNvPr id="901" name="Gerade Verbindung 900"/>
                <p:cNvCxnSpPr/>
                <p:nvPr/>
              </p:nvCxnSpPr>
              <p:spPr>
                <a:xfrm rot="10749817">
                  <a:off x="16347869" y="17866456"/>
                  <a:ext cx="62550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2" name="Freihandform 901"/>
                <p:cNvSpPr/>
                <p:nvPr/>
              </p:nvSpPr>
              <p:spPr>
                <a:xfrm rot="10749817">
                  <a:off x="15830746" y="17717020"/>
                  <a:ext cx="523875" cy="161925"/>
                </a:xfrm>
                <a:custGeom>
                  <a:avLst/>
                  <a:gdLst>
                    <a:gd name="connsiteX0" fmla="*/ 0 w 523875"/>
                    <a:gd name="connsiteY0" fmla="*/ 0 h 161925"/>
                    <a:gd name="connsiteX1" fmla="*/ 57150 w 523875"/>
                    <a:gd name="connsiteY1" fmla="*/ 9525 h 161925"/>
                    <a:gd name="connsiteX2" fmla="*/ 85725 w 523875"/>
                    <a:gd name="connsiteY2" fmla="*/ 19050 h 161925"/>
                    <a:gd name="connsiteX3" fmla="*/ 123825 w 523875"/>
                    <a:gd name="connsiteY3" fmla="*/ 28575 h 161925"/>
                    <a:gd name="connsiteX4" fmla="*/ 171450 w 523875"/>
                    <a:gd name="connsiteY4" fmla="*/ 19050 h 161925"/>
                    <a:gd name="connsiteX5" fmla="*/ 200025 w 523875"/>
                    <a:gd name="connsiteY5" fmla="*/ 0 h 161925"/>
                    <a:gd name="connsiteX6" fmla="*/ 257175 w 523875"/>
                    <a:gd name="connsiteY6" fmla="*/ 19050 h 161925"/>
                    <a:gd name="connsiteX7" fmla="*/ 276225 w 523875"/>
                    <a:gd name="connsiteY7" fmla="*/ 76200 h 161925"/>
                    <a:gd name="connsiteX8" fmla="*/ 285750 w 523875"/>
                    <a:gd name="connsiteY8" fmla="*/ 104775 h 161925"/>
                    <a:gd name="connsiteX9" fmla="*/ 342900 w 523875"/>
                    <a:gd name="connsiteY9" fmla="*/ 85725 h 161925"/>
                    <a:gd name="connsiteX10" fmla="*/ 400050 w 523875"/>
                    <a:gd name="connsiteY10" fmla="*/ 47625 h 161925"/>
                    <a:gd name="connsiteX11" fmla="*/ 447675 w 523875"/>
                    <a:gd name="connsiteY11" fmla="*/ 123825 h 161925"/>
                    <a:gd name="connsiteX12" fmla="*/ 476250 w 523875"/>
                    <a:gd name="connsiteY12" fmla="*/ 133350 h 161925"/>
                    <a:gd name="connsiteX13" fmla="*/ 504825 w 523875"/>
                    <a:gd name="connsiteY13" fmla="*/ 152400 h 161925"/>
                    <a:gd name="connsiteX14" fmla="*/ 523875 w 523875"/>
                    <a:gd name="connsiteY14" fmla="*/ 161925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23875" h="161925">
                      <a:moveTo>
                        <a:pt x="0" y="0"/>
                      </a:moveTo>
                      <a:cubicBezTo>
                        <a:pt x="19050" y="3175"/>
                        <a:pt x="38297" y="5335"/>
                        <a:pt x="57150" y="9525"/>
                      </a:cubicBezTo>
                      <a:cubicBezTo>
                        <a:pt x="66951" y="11703"/>
                        <a:pt x="76071" y="16292"/>
                        <a:pt x="85725" y="19050"/>
                      </a:cubicBezTo>
                      <a:cubicBezTo>
                        <a:pt x="98312" y="22646"/>
                        <a:pt x="111125" y="25400"/>
                        <a:pt x="123825" y="28575"/>
                      </a:cubicBezTo>
                      <a:cubicBezTo>
                        <a:pt x="139700" y="25400"/>
                        <a:pt x="156291" y="24734"/>
                        <a:pt x="171450" y="19050"/>
                      </a:cubicBezTo>
                      <a:cubicBezTo>
                        <a:pt x="182169" y="15030"/>
                        <a:pt x="188577" y="0"/>
                        <a:pt x="200025" y="0"/>
                      </a:cubicBezTo>
                      <a:cubicBezTo>
                        <a:pt x="220105" y="0"/>
                        <a:pt x="257175" y="19050"/>
                        <a:pt x="257175" y="19050"/>
                      </a:cubicBezTo>
                      <a:lnTo>
                        <a:pt x="276225" y="76200"/>
                      </a:lnTo>
                      <a:lnTo>
                        <a:pt x="285750" y="104775"/>
                      </a:lnTo>
                      <a:cubicBezTo>
                        <a:pt x="304800" y="98425"/>
                        <a:pt x="326192" y="96864"/>
                        <a:pt x="342900" y="85725"/>
                      </a:cubicBezTo>
                      <a:lnTo>
                        <a:pt x="400050" y="47625"/>
                      </a:lnTo>
                      <a:cubicBezTo>
                        <a:pt x="478883" y="67333"/>
                        <a:pt x="403795" y="36065"/>
                        <a:pt x="447675" y="123825"/>
                      </a:cubicBezTo>
                      <a:cubicBezTo>
                        <a:pt x="452165" y="132805"/>
                        <a:pt x="467270" y="128860"/>
                        <a:pt x="476250" y="133350"/>
                      </a:cubicBezTo>
                      <a:cubicBezTo>
                        <a:pt x="486489" y="138470"/>
                        <a:pt x="495009" y="146510"/>
                        <a:pt x="504825" y="152400"/>
                      </a:cubicBezTo>
                      <a:cubicBezTo>
                        <a:pt x="510913" y="156053"/>
                        <a:pt x="517525" y="158750"/>
                        <a:pt x="523875" y="161925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dirty="0"/>
                </a:p>
              </p:txBody>
            </p:sp>
          </p:grpSp>
        </p:grpSp>
        <p:grpSp>
          <p:nvGrpSpPr>
            <p:cNvPr id="885" name="Gruppieren 390"/>
            <p:cNvGrpSpPr/>
            <p:nvPr/>
          </p:nvGrpSpPr>
          <p:grpSpPr>
            <a:xfrm rot="12450118">
              <a:off x="15603213" y="18439669"/>
              <a:ext cx="1264980" cy="96901"/>
              <a:chOff x="16352318" y="18109244"/>
              <a:chExt cx="1264980" cy="96901"/>
            </a:xfrm>
          </p:grpSpPr>
          <p:cxnSp>
            <p:nvCxnSpPr>
              <p:cNvPr id="895" name="Gerade Verbindung 894"/>
              <p:cNvCxnSpPr/>
              <p:nvPr/>
            </p:nvCxnSpPr>
            <p:spPr>
              <a:xfrm rot="10749817">
                <a:off x="16352318" y="18171224"/>
                <a:ext cx="6255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6" name="Freihandform 895"/>
              <p:cNvSpPr/>
              <p:nvPr/>
            </p:nvSpPr>
            <p:spPr>
              <a:xfrm rot="10749817">
                <a:off x="16950548" y="18109244"/>
                <a:ext cx="666750" cy="96901"/>
              </a:xfrm>
              <a:custGeom>
                <a:avLst/>
                <a:gdLst>
                  <a:gd name="connsiteX0" fmla="*/ 666750 w 666750"/>
                  <a:gd name="connsiteY0" fmla="*/ 30226 h 96901"/>
                  <a:gd name="connsiteX1" fmla="*/ 609600 w 666750"/>
                  <a:gd name="connsiteY1" fmla="*/ 20701 h 96901"/>
                  <a:gd name="connsiteX2" fmla="*/ 581025 w 666750"/>
                  <a:gd name="connsiteY2" fmla="*/ 1651 h 96901"/>
                  <a:gd name="connsiteX3" fmla="*/ 552450 w 666750"/>
                  <a:gd name="connsiteY3" fmla="*/ 11176 h 96901"/>
                  <a:gd name="connsiteX4" fmla="*/ 514350 w 666750"/>
                  <a:gd name="connsiteY4" fmla="*/ 20701 h 96901"/>
                  <a:gd name="connsiteX5" fmla="*/ 485775 w 666750"/>
                  <a:gd name="connsiteY5" fmla="*/ 30226 h 96901"/>
                  <a:gd name="connsiteX6" fmla="*/ 409575 w 666750"/>
                  <a:gd name="connsiteY6" fmla="*/ 49276 h 96901"/>
                  <a:gd name="connsiteX7" fmla="*/ 323850 w 666750"/>
                  <a:gd name="connsiteY7" fmla="*/ 87376 h 96901"/>
                  <a:gd name="connsiteX8" fmla="*/ 295275 w 666750"/>
                  <a:gd name="connsiteY8" fmla="*/ 96901 h 96901"/>
                  <a:gd name="connsiteX9" fmla="*/ 266700 w 666750"/>
                  <a:gd name="connsiteY9" fmla="*/ 87376 h 96901"/>
                  <a:gd name="connsiteX10" fmla="*/ 228600 w 666750"/>
                  <a:gd name="connsiteY10" fmla="*/ 30226 h 96901"/>
                  <a:gd name="connsiteX11" fmla="*/ 171450 w 666750"/>
                  <a:gd name="connsiteY11" fmla="*/ 1651 h 96901"/>
                  <a:gd name="connsiteX12" fmla="*/ 142875 w 666750"/>
                  <a:gd name="connsiteY12" fmla="*/ 11176 h 96901"/>
                  <a:gd name="connsiteX13" fmla="*/ 104775 w 666750"/>
                  <a:gd name="connsiteY13" fmla="*/ 20701 h 96901"/>
                  <a:gd name="connsiteX14" fmla="*/ 47625 w 666750"/>
                  <a:gd name="connsiteY14" fmla="*/ 39751 h 96901"/>
                  <a:gd name="connsiteX15" fmla="*/ 19050 w 666750"/>
                  <a:gd name="connsiteY15" fmla="*/ 49276 h 96901"/>
                  <a:gd name="connsiteX16" fmla="*/ 0 w 666750"/>
                  <a:gd name="connsiteY16" fmla="*/ 49276 h 96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6750" h="96901">
                    <a:moveTo>
                      <a:pt x="666750" y="30226"/>
                    </a:moveTo>
                    <a:cubicBezTo>
                      <a:pt x="647700" y="27051"/>
                      <a:pt x="627922" y="26808"/>
                      <a:pt x="609600" y="20701"/>
                    </a:cubicBezTo>
                    <a:cubicBezTo>
                      <a:pt x="598740" y="17081"/>
                      <a:pt x="592317" y="3533"/>
                      <a:pt x="581025" y="1651"/>
                    </a:cubicBezTo>
                    <a:cubicBezTo>
                      <a:pt x="571121" y="0"/>
                      <a:pt x="562104" y="8418"/>
                      <a:pt x="552450" y="11176"/>
                    </a:cubicBezTo>
                    <a:cubicBezTo>
                      <a:pt x="539863" y="14772"/>
                      <a:pt x="526937" y="17105"/>
                      <a:pt x="514350" y="20701"/>
                    </a:cubicBezTo>
                    <a:cubicBezTo>
                      <a:pt x="504696" y="23459"/>
                      <a:pt x="495515" y="27791"/>
                      <a:pt x="485775" y="30226"/>
                    </a:cubicBezTo>
                    <a:cubicBezTo>
                      <a:pt x="464038" y="35660"/>
                      <a:pt x="431348" y="38390"/>
                      <a:pt x="409575" y="49276"/>
                    </a:cubicBezTo>
                    <a:cubicBezTo>
                      <a:pt x="319009" y="94559"/>
                      <a:pt x="471292" y="38229"/>
                      <a:pt x="323850" y="87376"/>
                    </a:cubicBezTo>
                    <a:lnTo>
                      <a:pt x="295275" y="96901"/>
                    </a:lnTo>
                    <a:cubicBezTo>
                      <a:pt x="285750" y="93726"/>
                      <a:pt x="273800" y="94476"/>
                      <a:pt x="266700" y="87376"/>
                    </a:cubicBezTo>
                    <a:cubicBezTo>
                      <a:pt x="250511" y="71187"/>
                      <a:pt x="247650" y="42926"/>
                      <a:pt x="228600" y="30226"/>
                    </a:cubicBezTo>
                    <a:cubicBezTo>
                      <a:pt x="191671" y="5607"/>
                      <a:pt x="210885" y="14796"/>
                      <a:pt x="171450" y="1651"/>
                    </a:cubicBezTo>
                    <a:cubicBezTo>
                      <a:pt x="161925" y="4826"/>
                      <a:pt x="152529" y="8418"/>
                      <a:pt x="142875" y="11176"/>
                    </a:cubicBezTo>
                    <a:cubicBezTo>
                      <a:pt x="130288" y="14772"/>
                      <a:pt x="117314" y="16939"/>
                      <a:pt x="104775" y="20701"/>
                    </a:cubicBezTo>
                    <a:cubicBezTo>
                      <a:pt x="85541" y="26471"/>
                      <a:pt x="66675" y="33401"/>
                      <a:pt x="47625" y="39751"/>
                    </a:cubicBezTo>
                    <a:cubicBezTo>
                      <a:pt x="38100" y="42926"/>
                      <a:pt x="29090" y="49276"/>
                      <a:pt x="19050" y="49276"/>
                    </a:cubicBezTo>
                    <a:lnTo>
                      <a:pt x="0" y="49276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</p:grpSp>
        <p:grpSp>
          <p:nvGrpSpPr>
            <p:cNvPr id="886" name="Gruppieren 388"/>
            <p:cNvGrpSpPr/>
            <p:nvPr/>
          </p:nvGrpSpPr>
          <p:grpSpPr>
            <a:xfrm rot="12371509">
              <a:off x="15542920" y="18594654"/>
              <a:ext cx="1284920" cy="123825"/>
              <a:chOff x="16354543" y="18308968"/>
              <a:chExt cx="1284920" cy="123825"/>
            </a:xfrm>
          </p:grpSpPr>
          <p:cxnSp>
            <p:nvCxnSpPr>
              <p:cNvPr id="893" name="Gerade Verbindung 892"/>
              <p:cNvCxnSpPr/>
              <p:nvPr/>
            </p:nvCxnSpPr>
            <p:spPr>
              <a:xfrm rot="10749817">
                <a:off x="16354543" y="18323608"/>
                <a:ext cx="6255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4" name="Freihandform 893"/>
              <p:cNvSpPr/>
              <p:nvPr/>
            </p:nvSpPr>
            <p:spPr>
              <a:xfrm rot="10749817">
                <a:off x="16972713" y="18308968"/>
                <a:ext cx="666750" cy="123825"/>
              </a:xfrm>
              <a:custGeom>
                <a:avLst/>
                <a:gdLst>
                  <a:gd name="connsiteX0" fmla="*/ 666750 w 666750"/>
                  <a:gd name="connsiteY0" fmla="*/ 123825 h 123825"/>
                  <a:gd name="connsiteX1" fmla="*/ 638175 w 666750"/>
                  <a:gd name="connsiteY1" fmla="*/ 114300 h 123825"/>
                  <a:gd name="connsiteX2" fmla="*/ 561975 w 666750"/>
                  <a:gd name="connsiteY2" fmla="*/ 104775 h 123825"/>
                  <a:gd name="connsiteX3" fmla="*/ 542925 w 666750"/>
                  <a:gd name="connsiteY3" fmla="*/ 76200 h 123825"/>
                  <a:gd name="connsiteX4" fmla="*/ 514350 w 666750"/>
                  <a:gd name="connsiteY4" fmla="*/ 57150 h 123825"/>
                  <a:gd name="connsiteX5" fmla="*/ 314325 w 666750"/>
                  <a:gd name="connsiteY5" fmla="*/ 57150 h 123825"/>
                  <a:gd name="connsiteX6" fmla="*/ 295275 w 666750"/>
                  <a:gd name="connsiteY6" fmla="*/ 0 h 123825"/>
                  <a:gd name="connsiteX7" fmla="*/ 180975 w 666750"/>
                  <a:gd name="connsiteY7" fmla="*/ 9525 h 123825"/>
                  <a:gd name="connsiteX8" fmla="*/ 152400 w 666750"/>
                  <a:gd name="connsiteY8" fmla="*/ 19050 h 123825"/>
                  <a:gd name="connsiteX9" fmla="*/ 142875 w 666750"/>
                  <a:gd name="connsiteY9" fmla="*/ 66675 h 123825"/>
                  <a:gd name="connsiteX10" fmla="*/ 28575 w 666750"/>
                  <a:gd name="connsiteY10" fmla="*/ 9525 h 123825"/>
                  <a:gd name="connsiteX11" fmla="*/ 0 w 666750"/>
                  <a:gd name="connsiteY11" fmla="*/ 952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6750" h="123825">
                    <a:moveTo>
                      <a:pt x="666750" y="123825"/>
                    </a:moveTo>
                    <a:cubicBezTo>
                      <a:pt x="657225" y="120650"/>
                      <a:pt x="648053" y="116096"/>
                      <a:pt x="638175" y="114300"/>
                    </a:cubicBezTo>
                    <a:cubicBezTo>
                      <a:pt x="612990" y="109721"/>
                      <a:pt x="585742" y="114282"/>
                      <a:pt x="561975" y="104775"/>
                    </a:cubicBezTo>
                    <a:cubicBezTo>
                      <a:pt x="551346" y="100523"/>
                      <a:pt x="551020" y="84295"/>
                      <a:pt x="542925" y="76200"/>
                    </a:cubicBezTo>
                    <a:cubicBezTo>
                      <a:pt x="534830" y="68105"/>
                      <a:pt x="523875" y="63500"/>
                      <a:pt x="514350" y="57150"/>
                    </a:cubicBezTo>
                    <a:cubicBezTo>
                      <a:pt x="445007" y="74486"/>
                      <a:pt x="401712" y="89345"/>
                      <a:pt x="314325" y="57150"/>
                    </a:cubicBezTo>
                    <a:cubicBezTo>
                      <a:pt x="295483" y="50208"/>
                      <a:pt x="295275" y="0"/>
                      <a:pt x="295275" y="0"/>
                    </a:cubicBezTo>
                    <a:cubicBezTo>
                      <a:pt x="257175" y="3175"/>
                      <a:pt x="218872" y="4472"/>
                      <a:pt x="180975" y="9525"/>
                    </a:cubicBezTo>
                    <a:cubicBezTo>
                      <a:pt x="171023" y="10852"/>
                      <a:pt x="157969" y="10696"/>
                      <a:pt x="152400" y="19050"/>
                    </a:cubicBezTo>
                    <a:cubicBezTo>
                      <a:pt x="143420" y="32520"/>
                      <a:pt x="146050" y="50800"/>
                      <a:pt x="142875" y="66675"/>
                    </a:cubicBezTo>
                    <a:cubicBezTo>
                      <a:pt x="113980" y="47412"/>
                      <a:pt x="68010" y="9525"/>
                      <a:pt x="28575" y="9525"/>
                    </a:cubicBezTo>
                    <a:lnTo>
                      <a:pt x="0" y="9525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</p:grpSp>
        <p:grpSp>
          <p:nvGrpSpPr>
            <p:cNvPr id="887" name="Gruppieren 391"/>
            <p:cNvGrpSpPr/>
            <p:nvPr/>
          </p:nvGrpSpPr>
          <p:grpSpPr>
            <a:xfrm rot="10905147">
              <a:off x="16799275" y="18685958"/>
              <a:ext cx="1180570" cy="221017"/>
              <a:chOff x="15795026" y="17892454"/>
              <a:chExt cx="1180570" cy="221017"/>
            </a:xfrm>
          </p:grpSpPr>
          <p:cxnSp>
            <p:nvCxnSpPr>
              <p:cNvPr id="891" name="Gerade Verbindung 890"/>
              <p:cNvCxnSpPr/>
              <p:nvPr/>
            </p:nvCxnSpPr>
            <p:spPr>
              <a:xfrm rot="10749817">
                <a:off x="16350094" y="18018840"/>
                <a:ext cx="6255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2" name="Freihandform 891"/>
              <p:cNvSpPr/>
              <p:nvPr/>
            </p:nvSpPr>
            <p:spPr>
              <a:xfrm rot="10749817">
                <a:off x="15795026" y="17892454"/>
                <a:ext cx="572111" cy="221017"/>
              </a:xfrm>
              <a:custGeom>
                <a:avLst/>
                <a:gdLst>
                  <a:gd name="connsiteX0" fmla="*/ 0 w 572111"/>
                  <a:gd name="connsiteY0" fmla="*/ 91460 h 221017"/>
                  <a:gd name="connsiteX1" fmla="*/ 38100 w 572111"/>
                  <a:gd name="connsiteY1" fmla="*/ 72410 h 221017"/>
                  <a:gd name="connsiteX2" fmla="*/ 47625 w 572111"/>
                  <a:gd name="connsiteY2" fmla="*/ 43835 h 221017"/>
                  <a:gd name="connsiteX3" fmla="*/ 66675 w 572111"/>
                  <a:gd name="connsiteY3" fmla="*/ 15260 h 221017"/>
                  <a:gd name="connsiteX4" fmla="*/ 152400 w 572111"/>
                  <a:gd name="connsiteY4" fmla="*/ 24785 h 221017"/>
                  <a:gd name="connsiteX5" fmla="*/ 190500 w 572111"/>
                  <a:gd name="connsiteY5" fmla="*/ 81935 h 221017"/>
                  <a:gd name="connsiteX6" fmla="*/ 247650 w 572111"/>
                  <a:gd name="connsiteY6" fmla="*/ 120035 h 221017"/>
                  <a:gd name="connsiteX7" fmla="*/ 285750 w 572111"/>
                  <a:gd name="connsiteY7" fmla="*/ 110510 h 221017"/>
                  <a:gd name="connsiteX8" fmla="*/ 314325 w 572111"/>
                  <a:gd name="connsiteY8" fmla="*/ 100985 h 221017"/>
                  <a:gd name="connsiteX9" fmla="*/ 361950 w 572111"/>
                  <a:gd name="connsiteY9" fmla="*/ 24785 h 221017"/>
                  <a:gd name="connsiteX10" fmla="*/ 428625 w 572111"/>
                  <a:gd name="connsiteY10" fmla="*/ 110510 h 221017"/>
                  <a:gd name="connsiteX11" fmla="*/ 447675 w 572111"/>
                  <a:gd name="connsiteY11" fmla="*/ 139085 h 221017"/>
                  <a:gd name="connsiteX12" fmla="*/ 457200 w 572111"/>
                  <a:gd name="connsiteY12" fmla="*/ 167660 h 221017"/>
                  <a:gd name="connsiteX13" fmla="*/ 514350 w 572111"/>
                  <a:gd name="connsiteY13" fmla="*/ 186710 h 221017"/>
                  <a:gd name="connsiteX14" fmla="*/ 542925 w 572111"/>
                  <a:gd name="connsiteY14" fmla="*/ 177185 h 221017"/>
                  <a:gd name="connsiteX15" fmla="*/ 561975 w 572111"/>
                  <a:gd name="connsiteY15" fmla="*/ 196235 h 221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2111" h="221017">
                    <a:moveTo>
                      <a:pt x="0" y="91460"/>
                    </a:moveTo>
                    <a:cubicBezTo>
                      <a:pt x="12700" y="85110"/>
                      <a:pt x="28060" y="82450"/>
                      <a:pt x="38100" y="72410"/>
                    </a:cubicBezTo>
                    <a:cubicBezTo>
                      <a:pt x="45200" y="65310"/>
                      <a:pt x="43135" y="52815"/>
                      <a:pt x="47625" y="43835"/>
                    </a:cubicBezTo>
                    <a:cubicBezTo>
                      <a:pt x="52745" y="33596"/>
                      <a:pt x="60325" y="24785"/>
                      <a:pt x="66675" y="15260"/>
                    </a:cubicBezTo>
                    <a:cubicBezTo>
                      <a:pt x="95250" y="18435"/>
                      <a:pt x="127086" y="11154"/>
                      <a:pt x="152400" y="24785"/>
                    </a:cubicBezTo>
                    <a:cubicBezTo>
                      <a:pt x="172559" y="35640"/>
                      <a:pt x="174311" y="65746"/>
                      <a:pt x="190500" y="81935"/>
                    </a:cubicBezTo>
                    <a:cubicBezTo>
                      <a:pt x="226175" y="117610"/>
                      <a:pt x="206296" y="106250"/>
                      <a:pt x="247650" y="120035"/>
                    </a:cubicBezTo>
                    <a:cubicBezTo>
                      <a:pt x="260350" y="116860"/>
                      <a:pt x="273163" y="114106"/>
                      <a:pt x="285750" y="110510"/>
                    </a:cubicBezTo>
                    <a:cubicBezTo>
                      <a:pt x="295404" y="107752"/>
                      <a:pt x="308489" y="109155"/>
                      <a:pt x="314325" y="100985"/>
                    </a:cubicBezTo>
                    <a:cubicBezTo>
                      <a:pt x="386457" y="0"/>
                      <a:pt x="288469" y="73772"/>
                      <a:pt x="361950" y="24785"/>
                    </a:cubicBezTo>
                    <a:cubicBezTo>
                      <a:pt x="406714" y="69549"/>
                      <a:pt x="383053" y="42152"/>
                      <a:pt x="428625" y="110510"/>
                    </a:cubicBezTo>
                    <a:cubicBezTo>
                      <a:pt x="434975" y="120035"/>
                      <a:pt x="444055" y="128225"/>
                      <a:pt x="447675" y="139085"/>
                    </a:cubicBezTo>
                    <a:cubicBezTo>
                      <a:pt x="450850" y="148610"/>
                      <a:pt x="449030" y="161824"/>
                      <a:pt x="457200" y="167660"/>
                    </a:cubicBezTo>
                    <a:cubicBezTo>
                      <a:pt x="473540" y="179332"/>
                      <a:pt x="514350" y="186710"/>
                      <a:pt x="514350" y="186710"/>
                    </a:cubicBezTo>
                    <a:cubicBezTo>
                      <a:pt x="523875" y="183535"/>
                      <a:pt x="533945" y="172695"/>
                      <a:pt x="542925" y="177185"/>
                    </a:cubicBezTo>
                    <a:cubicBezTo>
                      <a:pt x="572111" y="191778"/>
                      <a:pt x="537193" y="221017"/>
                      <a:pt x="561975" y="196235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</p:grpSp>
        <p:grpSp>
          <p:nvGrpSpPr>
            <p:cNvPr id="888" name="Gruppieren 389"/>
            <p:cNvGrpSpPr/>
            <p:nvPr/>
          </p:nvGrpSpPr>
          <p:grpSpPr>
            <a:xfrm rot="10831828">
              <a:off x="16724888" y="18961276"/>
              <a:ext cx="1142625" cy="161925"/>
              <a:chOff x="15830746" y="17717020"/>
              <a:chExt cx="1142625" cy="161925"/>
            </a:xfrm>
          </p:grpSpPr>
          <p:cxnSp>
            <p:nvCxnSpPr>
              <p:cNvPr id="889" name="Gerade Verbindung 888"/>
              <p:cNvCxnSpPr/>
              <p:nvPr/>
            </p:nvCxnSpPr>
            <p:spPr>
              <a:xfrm rot="10749817">
                <a:off x="16347869" y="17866456"/>
                <a:ext cx="6255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0" name="Freihandform 889"/>
              <p:cNvSpPr/>
              <p:nvPr/>
            </p:nvSpPr>
            <p:spPr>
              <a:xfrm rot="10749817">
                <a:off x="15830746" y="17717020"/>
                <a:ext cx="523875" cy="161925"/>
              </a:xfrm>
              <a:custGeom>
                <a:avLst/>
                <a:gdLst>
                  <a:gd name="connsiteX0" fmla="*/ 0 w 523875"/>
                  <a:gd name="connsiteY0" fmla="*/ 0 h 161925"/>
                  <a:gd name="connsiteX1" fmla="*/ 57150 w 523875"/>
                  <a:gd name="connsiteY1" fmla="*/ 9525 h 161925"/>
                  <a:gd name="connsiteX2" fmla="*/ 85725 w 523875"/>
                  <a:gd name="connsiteY2" fmla="*/ 19050 h 161925"/>
                  <a:gd name="connsiteX3" fmla="*/ 123825 w 523875"/>
                  <a:gd name="connsiteY3" fmla="*/ 28575 h 161925"/>
                  <a:gd name="connsiteX4" fmla="*/ 171450 w 523875"/>
                  <a:gd name="connsiteY4" fmla="*/ 19050 h 161925"/>
                  <a:gd name="connsiteX5" fmla="*/ 200025 w 523875"/>
                  <a:gd name="connsiteY5" fmla="*/ 0 h 161925"/>
                  <a:gd name="connsiteX6" fmla="*/ 257175 w 523875"/>
                  <a:gd name="connsiteY6" fmla="*/ 19050 h 161925"/>
                  <a:gd name="connsiteX7" fmla="*/ 276225 w 523875"/>
                  <a:gd name="connsiteY7" fmla="*/ 76200 h 161925"/>
                  <a:gd name="connsiteX8" fmla="*/ 285750 w 523875"/>
                  <a:gd name="connsiteY8" fmla="*/ 104775 h 161925"/>
                  <a:gd name="connsiteX9" fmla="*/ 342900 w 523875"/>
                  <a:gd name="connsiteY9" fmla="*/ 85725 h 161925"/>
                  <a:gd name="connsiteX10" fmla="*/ 400050 w 523875"/>
                  <a:gd name="connsiteY10" fmla="*/ 47625 h 161925"/>
                  <a:gd name="connsiteX11" fmla="*/ 447675 w 523875"/>
                  <a:gd name="connsiteY11" fmla="*/ 123825 h 161925"/>
                  <a:gd name="connsiteX12" fmla="*/ 476250 w 523875"/>
                  <a:gd name="connsiteY12" fmla="*/ 133350 h 161925"/>
                  <a:gd name="connsiteX13" fmla="*/ 504825 w 523875"/>
                  <a:gd name="connsiteY13" fmla="*/ 152400 h 161925"/>
                  <a:gd name="connsiteX14" fmla="*/ 523875 w 523875"/>
                  <a:gd name="connsiteY14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3875" h="161925">
                    <a:moveTo>
                      <a:pt x="0" y="0"/>
                    </a:moveTo>
                    <a:cubicBezTo>
                      <a:pt x="19050" y="3175"/>
                      <a:pt x="38297" y="5335"/>
                      <a:pt x="57150" y="9525"/>
                    </a:cubicBezTo>
                    <a:cubicBezTo>
                      <a:pt x="66951" y="11703"/>
                      <a:pt x="76071" y="16292"/>
                      <a:pt x="85725" y="19050"/>
                    </a:cubicBezTo>
                    <a:cubicBezTo>
                      <a:pt x="98312" y="22646"/>
                      <a:pt x="111125" y="25400"/>
                      <a:pt x="123825" y="28575"/>
                    </a:cubicBezTo>
                    <a:cubicBezTo>
                      <a:pt x="139700" y="25400"/>
                      <a:pt x="156291" y="24734"/>
                      <a:pt x="171450" y="19050"/>
                    </a:cubicBezTo>
                    <a:cubicBezTo>
                      <a:pt x="182169" y="15030"/>
                      <a:pt x="188577" y="0"/>
                      <a:pt x="200025" y="0"/>
                    </a:cubicBezTo>
                    <a:cubicBezTo>
                      <a:pt x="220105" y="0"/>
                      <a:pt x="257175" y="19050"/>
                      <a:pt x="257175" y="19050"/>
                    </a:cubicBezTo>
                    <a:lnTo>
                      <a:pt x="276225" y="76200"/>
                    </a:lnTo>
                    <a:lnTo>
                      <a:pt x="285750" y="104775"/>
                    </a:lnTo>
                    <a:cubicBezTo>
                      <a:pt x="304800" y="98425"/>
                      <a:pt x="326192" y="96864"/>
                      <a:pt x="342900" y="85725"/>
                    </a:cubicBezTo>
                    <a:lnTo>
                      <a:pt x="400050" y="47625"/>
                    </a:lnTo>
                    <a:cubicBezTo>
                      <a:pt x="478883" y="67333"/>
                      <a:pt x="403795" y="36065"/>
                      <a:pt x="447675" y="123825"/>
                    </a:cubicBezTo>
                    <a:cubicBezTo>
                      <a:pt x="452165" y="132805"/>
                      <a:pt x="467270" y="128860"/>
                      <a:pt x="476250" y="133350"/>
                    </a:cubicBezTo>
                    <a:cubicBezTo>
                      <a:pt x="486489" y="138470"/>
                      <a:pt x="495009" y="146510"/>
                      <a:pt x="504825" y="152400"/>
                    </a:cubicBezTo>
                    <a:cubicBezTo>
                      <a:pt x="510913" y="156053"/>
                      <a:pt x="517525" y="158750"/>
                      <a:pt x="523875" y="161925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</p:grpSp>
      </p:grpSp>
      <p:sp>
        <p:nvSpPr>
          <p:cNvPr id="909" name="Textfeld 908"/>
          <p:cNvSpPr txBox="1"/>
          <p:nvPr/>
        </p:nvSpPr>
        <p:spPr>
          <a:xfrm>
            <a:off x="954000" y="40126342"/>
            <a:ext cx="14257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P3HT with low polydispersity forms aggregates in solution and in films with similar excitonic couplings. This indicates a similar nature of the aggregates including their packing perfection and conjugation length.  </a:t>
            </a:r>
          </a:p>
          <a:p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910" name="Textfeld 909"/>
          <p:cNvSpPr txBox="1"/>
          <p:nvPr/>
        </p:nvSpPr>
        <p:spPr>
          <a:xfrm>
            <a:off x="15427608" y="38902206"/>
            <a:ext cx="142579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Thus, we can transfer the structure of the pre-assembled aggregates into the film structure. We could show that the control over the aggregation in solution gives a control over the aggregation in the film.  </a:t>
            </a:r>
          </a:p>
          <a:p>
            <a:r>
              <a:rPr lang="en-US" sz="3600" dirty="0" smtClean="0"/>
              <a:t>Simple absorption measurements and the combination of Spano’s and Gierschner’s theoretical studies</a:t>
            </a:r>
            <a:r>
              <a:rPr lang="en-US" sz="3600" baseline="30000" dirty="0" smtClean="0"/>
              <a:t>[1,2]</a:t>
            </a:r>
            <a:r>
              <a:rPr lang="en-US" sz="3600" dirty="0" smtClean="0"/>
              <a:t> are a powerful tool to investigate the nature and quality of P3HT aggregates in solutions and in films.</a:t>
            </a:r>
          </a:p>
          <a:p>
            <a:r>
              <a:rPr lang="en-US" sz="3600" dirty="0" smtClean="0"/>
              <a:t>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" grpId="0"/>
      <p:bldP spid="529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Custom</PresentationFormat>
  <Paragraphs>90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Larissa-Design</vt:lpstr>
      <vt:lpstr>Formel</vt:lpstr>
      <vt:lpstr>Control of aggregates in poly(3-hexylthiophene) solutions and thin films</vt:lpstr>
    </vt:vector>
  </TitlesOfParts>
  <Company>EPII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Christina Hacke</dc:creator>
  <cp:lastModifiedBy>Anna</cp:lastModifiedBy>
  <cp:revision>345</cp:revision>
  <dcterms:created xsi:type="dcterms:W3CDTF">2009-03-18T09:53:50Z</dcterms:created>
  <dcterms:modified xsi:type="dcterms:W3CDTF">2012-10-02T07:35:19Z</dcterms:modified>
</cp:coreProperties>
</file>